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60" r:id="rId5"/>
    <p:sldId id="263" r:id="rId6"/>
    <p:sldId id="266" r:id="rId7"/>
    <p:sldId id="261" r:id="rId8"/>
    <p:sldId id="262" r:id="rId9"/>
    <p:sldId id="267" r:id="rId10"/>
    <p:sldId id="269" r:id="rId11"/>
    <p:sldId id="285" r:id="rId12"/>
    <p:sldId id="273" r:id="rId13"/>
    <p:sldId id="286" r:id="rId14"/>
    <p:sldId id="275" r:id="rId15"/>
    <p:sldId id="277" r:id="rId16"/>
    <p:sldId id="276" r:id="rId17"/>
    <p:sldId id="278" r:id="rId18"/>
    <p:sldId id="280" r:id="rId19"/>
    <p:sldId id="284" r:id="rId20"/>
    <p:sldId id="287" r:id="rId21"/>
    <p:sldId id="303" r:id="rId22"/>
    <p:sldId id="304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B06FFD-CD1E-4C9B-8EB9-C310587EB84E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79C67-2A93-4864-ADDC-E6C880284E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69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64177" y="2794901"/>
            <a:ext cx="6210339" cy="2262781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БАДМИНТОН </a:t>
            </a: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ДЛЯ ДОШКОЛЬНИКОВ</a:t>
            </a:r>
            <a:endParaRPr lang="ru-RU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5021" y="789125"/>
            <a:ext cx="3260763" cy="262899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85403" y="5086488"/>
            <a:ext cx="45111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Выполнила: </a:t>
            </a:r>
          </a:p>
          <a:p>
            <a:r>
              <a:rPr lang="ru-RU" dirty="0" smtClean="0"/>
              <a:t>Инструктор по физической культуре </a:t>
            </a:r>
          </a:p>
          <a:p>
            <a:r>
              <a:rPr lang="ru-RU" dirty="0" err="1" smtClean="0"/>
              <a:t>Л.А.Бушева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168243" y="240727"/>
            <a:ext cx="41727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j-ea"/>
                <a:cs typeface="+mj-cs"/>
              </a:rPr>
              <a:t>МБДОУ №70 «Золотая рыбка»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911402" y="6287436"/>
            <a:ext cx="1628972" cy="2893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>
              <a:lnSpc>
                <a:spcPct val="80000"/>
              </a:lnSpc>
              <a:spcBef>
                <a:spcPct val="20000"/>
              </a:spcBef>
              <a:buClr>
                <a:srgbClr val="31B6FD"/>
              </a:buClr>
              <a:buSzPct val="100000"/>
              <a:defRPr/>
            </a:pPr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Мытищи, 2022</a:t>
            </a:r>
            <a:endParaRPr lang="ru-RU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987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0593" y="584922"/>
            <a:ext cx="8911687" cy="1280890"/>
          </a:xfrm>
        </p:spPr>
        <p:txBody>
          <a:bodyPr/>
          <a:lstStyle/>
          <a:p>
            <a:r>
              <a:rPr lang="ru-RU" sz="4400" dirty="0" smtClean="0"/>
              <a:t>УДАРЫ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788233" y="1620182"/>
            <a:ext cx="17315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СВЕРХУ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17140" y="1588066"/>
            <a:ext cx="16177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СБОКУ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63187" y="434708"/>
            <a:ext cx="16049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СНИЗУ</a:t>
            </a:r>
            <a:endParaRPr lang="ru-RU" sz="3200" b="1" dirty="0">
              <a:solidFill>
                <a:srgbClr val="002060"/>
              </a:solidFill>
            </a:endParaRPr>
          </a:p>
        </p:txBody>
      </p:sp>
      <p:cxnSp>
        <p:nvCxnSpPr>
          <p:cNvPr id="7" name="Прямая со стрелкой 6"/>
          <p:cNvCxnSpPr>
            <a:stCxn id="3" idx="2"/>
          </p:cNvCxnSpPr>
          <p:nvPr/>
        </p:nvCxnSpPr>
        <p:spPr>
          <a:xfrm flipH="1">
            <a:off x="2349157" y="2204957"/>
            <a:ext cx="304858" cy="1233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52137" y="3596273"/>
            <a:ext cx="298700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это удары, при которых рука с ракеткой вытянута вверх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29715" y="3430101"/>
            <a:ext cx="339899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когда рука с ракеткой находится сбоку в положении, близком к горизонтальному</a:t>
            </a:r>
          </a:p>
        </p:txBody>
      </p:sp>
      <p:cxnSp>
        <p:nvCxnSpPr>
          <p:cNvPr id="12" name="Прямая со стрелкой 11"/>
          <p:cNvCxnSpPr>
            <a:stCxn id="4" idx="2"/>
          </p:cNvCxnSpPr>
          <p:nvPr/>
        </p:nvCxnSpPr>
        <p:spPr>
          <a:xfrm flipH="1">
            <a:off x="5936247" y="2172841"/>
            <a:ext cx="89769" cy="1233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5" idx="2"/>
          </p:cNvCxnSpPr>
          <p:nvPr/>
        </p:nvCxnSpPr>
        <p:spPr>
          <a:xfrm>
            <a:off x="8565651" y="1019483"/>
            <a:ext cx="447720" cy="8746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10800000" flipV="1">
            <a:off x="8507770" y="1884475"/>
            <a:ext cx="28244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рука с ракеткой опущена вниз</a:t>
            </a: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8734" y="3529503"/>
            <a:ext cx="3609752" cy="3096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7490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/>
      <p:bldP spid="10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1405" y="611047"/>
            <a:ext cx="8911687" cy="1280890"/>
          </a:xfrm>
        </p:spPr>
        <p:txBody>
          <a:bodyPr>
            <a:normAutofit/>
          </a:bodyPr>
          <a:lstStyle/>
          <a:p>
            <a:r>
              <a:rPr lang="ru-RU" sz="4000" dirty="0"/>
              <a:t>ВВЕДЕНИЕ ВОЛАНА В ИГРУ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948" y="1535894"/>
            <a:ext cx="6370426" cy="4777820"/>
          </a:xfrm>
        </p:spPr>
      </p:pic>
    </p:spTree>
    <p:extLst>
      <p:ext uri="{BB962C8B-B14F-4D97-AF65-F5344CB8AC3E}">
        <p14:creationId xmlns:p14="http://schemas.microsoft.com/office/powerpoint/2010/main" val="23836365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36880" y="229325"/>
            <a:ext cx="85830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Держать волан при подаче рекомендуется двумя основными способами: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45921" y="5648960"/>
            <a:ext cx="38607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большим и указательным пальцами за ближний к игроку край оперения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49142" y="5648960"/>
            <a:ext cx="51293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между большим и указательным пальцами по кругу оперения волана по краю его юбочки или ближе к головке.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059" y="1833677"/>
            <a:ext cx="2572743" cy="368985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348" y="1833677"/>
            <a:ext cx="2860805" cy="3689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0013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5908" y="571859"/>
            <a:ext cx="8911687" cy="818610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ВЫПОЛНЕНИЕ ПОДАЧИ</a:t>
            </a:r>
            <a:endParaRPr lang="ru-RU" sz="4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291" y="2171053"/>
            <a:ext cx="10496136" cy="3135369"/>
          </a:xfrm>
        </p:spPr>
      </p:pic>
    </p:spTree>
    <p:extLst>
      <p:ext uri="{BB962C8B-B14F-4D97-AF65-F5344CB8AC3E}">
        <p14:creationId xmlns:p14="http://schemas.microsoft.com/office/powerpoint/2010/main" val="38172159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09599" y="611047"/>
            <a:ext cx="8911687" cy="128089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ПЕРЕМЕЩЕНИЕ ПО ПЛОЩАДКЕ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2952205" y="1605280"/>
            <a:ext cx="8342811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sz="3200" dirty="0"/>
              <a:t>Передвижения по площадке в бадминтоне состоят из </a:t>
            </a:r>
            <a:r>
              <a:rPr lang="ru-RU" sz="3200" dirty="0" smtClean="0"/>
              <a:t>шести </a:t>
            </a:r>
            <a:r>
              <a:rPr lang="ru-RU" sz="3200" dirty="0"/>
              <a:t>основных элементов</a:t>
            </a:r>
            <a:r>
              <a:rPr lang="ru-RU" sz="3200" dirty="0" smtClean="0"/>
              <a:t>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dirty="0" smtClean="0"/>
              <a:t> </a:t>
            </a:r>
            <a:r>
              <a:rPr lang="ru-RU" sz="2800" dirty="0"/>
              <a:t>простой шаг (один шаг</a:t>
            </a:r>
            <a:r>
              <a:rPr lang="ru-RU" sz="2800" dirty="0" smtClean="0"/>
              <a:t>),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 smtClean="0"/>
              <a:t> </a:t>
            </a:r>
            <a:r>
              <a:rPr lang="ru-RU" sz="2800" dirty="0"/>
              <a:t>приставной шаг</a:t>
            </a:r>
            <a:r>
              <a:rPr lang="ru-RU" sz="2800" dirty="0" smtClean="0"/>
              <a:t>,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 smtClean="0"/>
              <a:t> </a:t>
            </a:r>
            <a:r>
              <a:rPr lang="ru-RU" sz="2800" dirty="0"/>
              <a:t>перекрестный шаг</a:t>
            </a:r>
            <a:r>
              <a:rPr lang="ru-RU" sz="2800" dirty="0" smtClean="0"/>
              <a:t>,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 smtClean="0"/>
              <a:t> </a:t>
            </a:r>
            <a:r>
              <a:rPr lang="ru-RU" sz="2800" dirty="0"/>
              <a:t>переменный шаг</a:t>
            </a:r>
            <a:r>
              <a:rPr lang="ru-RU" sz="2800" dirty="0" smtClean="0"/>
              <a:t>,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 smtClean="0"/>
              <a:t> </a:t>
            </a:r>
            <a:r>
              <a:rPr lang="ru-RU" sz="2800" dirty="0"/>
              <a:t>прыжок</a:t>
            </a:r>
            <a:r>
              <a:rPr lang="ru-RU" sz="2800" dirty="0" smtClean="0"/>
              <a:t>,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 smtClean="0"/>
              <a:t> </a:t>
            </a:r>
            <a:r>
              <a:rPr lang="ru-RU" sz="2800" dirty="0"/>
              <a:t>бег или прыжковые шаги. </a:t>
            </a:r>
          </a:p>
        </p:txBody>
      </p:sp>
    </p:spTree>
    <p:extLst>
      <p:ext uri="{BB962C8B-B14F-4D97-AF65-F5344CB8AC3E}">
        <p14:creationId xmlns:p14="http://schemas.microsoft.com/office/powerpoint/2010/main" val="6571799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6536" y="441230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Движение перекрестным шагом</a:t>
            </a:r>
            <a:endParaRPr lang="ru-RU" sz="4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4001" y="2805611"/>
            <a:ext cx="9168651" cy="2092960"/>
          </a:xfrm>
        </p:spPr>
      </p:pic>
    </p:spTree>
    <p:extLst>
      <p:ext uri="{BB962C8B-B14F-4D97-AF65-F5344CB8AC3E}">
        <p14:creationId xmlns:p14="http://schemas.microsoft.com/office/powerpoint/2010/main" val="10033649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0045" y="611047"/>
            <a:ext cx="8911687" cy="1280890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Движение приставным шагом</a:t>
            </a:r>
            <a:endParaRPr lang="ru-RU" sz="4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077" y="2389052"/>
            <a:ext cx="7934701" cy="2519680"/>
          </a:xfrm>
        </p:spPr>
      </p:pic>
    </p:spTree>
    <p:extLst>
      <p:ext uri="{BB962C8B-B14F-4D97-AF65-F5344CB8AC3E}">
        <p14:creationId xmlns:p14="http://schemas.microsoft.com/office/powerpoint/2010/main" val="6991035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6983" y="454293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Движение переменным шагом</a:t>
            </a:r>
            <a:endParaRPr lang="ru-RU" sz="4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09" y="2473234"/>
            <a:ext cx="8472520" cy="2763520"/>
          </a:xfrm>
        </p:spPr>
      </p:pic>
    </p:spTree>
    <p:extLst>
      <p:ext uri="{BB962C8B-B14F-4D97-AF65-F5344CB8AC3E}">
        <p14:creationId xmlns:p14="http://schemas.microsoft.com/office/powerpoint/2010/main" val="37588687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6536" y="584922"/>
            <a:ext cx="8911687" cy="1280890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Прыжок</a:t>
            </a:r>
            <a:endParaRPr lang="ru-RU" sz="4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8456" y="1802673"/>
            <a:ext cx="4216022" cy="4620437"/>
          </a:xfrm>
        </p:spPr>
      </p:pic>
    </p:spTree>
    <p:extLst>
      <p:ext uri="{BB962C8B-B14F-4D97-AF65-F5344CB8AC3E}">
        <p14:creationId xmlns:p14="http://schemas.microsoft.com/office/powerpoint/2010/main" val="41633956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62297" y="519608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Упражнения для подвижности кисти</a:t>
            </a:r>
            <a:endParaRPr lang="ru-RU" sz="4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063" y="2258423"/>
            <a:ext cx="7073537" cy="3474720"/>
          </a:xfrm>
        </p:spPr>
      </p:pic>
    </p:spTree>
    <p:extLst>
      <p:ext uri="{BB962C8B-B14F-4D97-AF65-F5344CB8AC3E}">
        <p14:creationId xmlns:p14="http://schemas.microsoft.com/office/powerpoint/2010/main" val="20508855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0045" y="428167"/>
            <a:ext cx="8911687" cy="1280890"/>
          </a:xfrm>
        </p:spPr>
        <p:txBody>
          <a:bodyPr/>
          <a:lstStyle/>
          <a:p>
            <a:r>
              <a:rPr lang="ru-RU" dirty="0"/>
              <a:t> Бадминтон — </a:t>
            </a:r>
            <a:r>
              <a:rPr lang="ru-RU" dirty="0" smtClean="0"/>
              <a:t>это древнейшая </a:t>
            </a:r>
            <a:r>
              <a:rPr lang="ru-RU" dirty="0"/>
              <a:t>игра человеческой цивилизации.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1369" y="2116183"/>
            <a:ext cx="4853431" cy="4113078"/>
          </a:xfrm>
        </p:spPr>
      </p:pic>
    </p:spTree>
    <p:extLst>
      <p:ext uri="{BB962C8B-B14F-4D97-AF65-F5344CB8AC3E}">
        <p14:creationId xmlns:p14="http://schemas.microsoft.com/office/powerpoint/2010/main" val="11006695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195" y="1352731"/>
            <a:ext cx="9144000" cy="3901440"/>
          </a:xfrm>
        </p:spPr>
      </p:pic>
    </p:spTree>
    <p:extLst>
      <p:ext uri="{BB962C8B-B14F-4D97-AF65-F5344CB8AC3E}">
        <p14:creationId xmlns:p14="http://schemas.microsoft.com/office/powerpoint/2010/main" val="27159117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1487" y="235131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Рекомендации к началу обучения</a:t>
            </a:r>
            <a:r>
              <a:rPr lang="ru-RU" sz="3200" dirty="0" smtClean="0"/>
              <a:t>: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2063848" y="1816463"/>
            <a:ext cx="923689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sz="2400" dirty="0"/>
              <a:t>Не </a:t>
            </a:r>
            <a:r>
              <a:rPr lang="ru-RU" sz="2400" dirty="0" smtClean="0"/>
              <a:t>сжимать </a:t>
            </a:r>
            <a:r>
              <a:rPr lang="ru-RU" sz="2400" dirty="0"/>
              <a:t>крепко рукоятку ракетки - </a:t>
            </a:r>
            <a:r>
              <a:rPr lang="ru-RU" sz="2400" dirty="0" smtClean="0"/>
              <a:t>держать её естественно, свободно</a:t>
            </a:r>
            <a:r>
              <a:rPr lang="ru-RU" sz="2400" dirty="0"/>
              <a:t>, но достаточно плотно.</a:t>
            </a:r>
          </a:p>
          <a:p>
            <a:pPr lvl="0"/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2. Не менять </a:t>
            </a:r>
            <a:r>
              <a:rPr lang="ru-RU" sz="2400" dirty="0"/>
              <a:t>способы хвата ракетки - </a:t>
            </a:r>
            <a:r>
              <a:rPr lang="ru-RU" sz="2400" dirty="0" smtClean="0"/>
              <a:t>держать её одним, </a:t>
            </a:r>
            <a:r>
              <a:rPr lang="ru-RU" sz="2400" dirty="0"/>
              <a:t>наиболее удобным для себя способом.</a:t>
            </a:r>
          </a:p>
          <a:p>
            <a:pPr lvl="0"/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3. С </a:t>
            </a:r>
            <a:r>
              <a:rPr lang="ru-RU" sz="2400" dirty="0"/>
              <a:t>начала обучения </a:t>
            </a:r>
            <a:r>
              <a:rPr lang="ru-RU" sz="2400" dirty="0" smtClean="0"/>
              <a:t>вырабатывать </a:t>
            </a:r>
            <a:r>
              <a:rPr lang="ru-RU" sz="2400" dirty="0"/>
              <a:t>у </a:t>
            </a:r>
            <a:r>
              <a:rPr lang="ru-RU" sz="2400" dirty="0" smtClean="0"/>
              <a:t>ребёнка </a:t>
            </a:r>
            <a:r>
              <a:rPr lang="ru-RU" sz="2400" dirty="0"/>
              <a:t>привычку смотреть на волан, сопровождая его взглядом как в полете, так и в момент встречи его ракеткой. Это позволит выработать точность удара.</a:t>
            </a:r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758676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65829" y="240804"/>
            <a:ext cx="9200606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dirty="0" smtClean="0"/>
              <a:t>4. В </a:t>
            </a:r>
            <a:r>
              <a:rPr lang="ru-RU" sz="2400" dirty="0"/>
              <a:t>начале обучения </a:t>
            </a:r>
            <a:r>
              <a:rPr lang="ru-RU" sz="2400" dirty="0" smtClean="0"/>
              <a:t>обращать </a:t>
            </a:r>
            <a:r>
              <a:rPr lang="ru-RU" sz="2400" dirty="0"/>
              <a:t>больше внимания на выработку правильной стойки и формирование умения передвигаться по площадке.</a:t>
            </a:r>
          </a:p>
          <a:p>
            <a:pPr lvl="0"/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5. Выполняя </a:t>
            </a:r>
            <a:r>
              <a:rPr lang="ru-RU" sz="2400" dirty="0"/>
              <a:t>подачу, не </a:t>
            </a:r>
            <a:r>
              <a:rPr lang="ru-RU" sz="2400" dirty="0" smtClean="0"/>
              <a:t>спешить </a:t>
            </a:r>
            <a:r>
              <a:rPr lang="ru-RU" sz="2400" dirty="0"/>
              <a:t>- </a:t>
            </a:r>
            <a:r>
              <a:rPr lang="ru-RU" sz="2400" dirty="0" smtClean="0"/>
              <a:t>сосредоточиться, </a:t>
            </a:r>
            <a:r>
              <a:rPr lang="ru-RU" sz="2400" dirty="0"/>
              <a:t>правильно </a:t>
            </a:r>
            <a:r>
              <a:rPr lang="ru-RU" sz="2400" dirty="0" smtClean="0"/>
              <a:t>выбрать </a:t>
            </a:r>
            <a:r>
              <a:rPr lang="ru-RU" sz="2400" dirty="0"/>
              <a:t>вид подачи и </a:t>
            </a:r>
            <a:r>
              <a:rPr lang="ru-RU" sz="2400" dirty="0" smtClean="0"/>
              <a:t>проверить </a:t>
            </a:r>
            <a:r>
              <a:rPr lang="ru-RU" sz="2400" dirty="0"/>
              <a:t>готовность соперника к приему.</a:t>
            </a:r>
          </a:p>
          <a:p>
            <a:pPr lvl="0"/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6. При </a:t>
            </a:r>
            <a:r>
              <a:rPr lang="ru-RU" sz="2400" dirty="0"/>
              <a:t>разучивании того или иного удара предварительно </a:t>
            </a:r>
            <a:r>
              <a:rPr lang="ru-RU" sz="2400" dirty="0" smtClean="0"/>
              <a:t>отработать </a:t>
            </a:r>
            <a:r>
              <a:rPr lang="ru-RU" sz="2400" dirty="0"/>
              <a:t>его путем многократного повторения без волана, т.е. имитации техники удара.</a:t>
            </a:r>
          </a:p>
          <a:p>
            <a:pPr lvl="0"/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7. Не отчаиваться, </a:t>
            </a:r>
            <a:r>
              <a:rPr lang="ru-RU" sz="2400" dirty="0"/>
              <a:t>если </a:t>
            </a:r>
            <a:r>
              <a:rPr lang="ru-RU" sz="2400" dirty="0" smtClean="0"/>
              <a:t>не </a:t>
            </a:r>
            <a:r>
              <a:rPr lang="ru-RU" sz="2400" dirty="0"/>
              <a:t>получается какой-нибудь удар: необходимо проявить выдержку. Многократным повторением можно добиться уверенного и точного выполнения любого удара.</a:t>
            </a:r>
          </a:p>
          <a:p>
            <a:pPr marL="342900" indent="-342900">
              <a:buFont typeface="+mj-lt"/>
              <a:buAutoNum type="arabicPeriod"/>
            </a:pP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54217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3839" y="611047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sz="4400" u="sng" dirty="0" smtClean="0"/>
              <a:t>Что нужно для игры в бадминтон:</a:t>
            </a:r>
            <a:endParaRPr lang="ru-RU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729954" y="2549341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Ракетки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605743" y="1420327"/>
            <a:ext cx="14430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Волан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8966925" y="2793218"/>
            <a:ext cx="23887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Площадка</a:t>
            </a:r>
            <a:endParaRPr lang="ru-RU" sz="32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079" y="3376475"/>
            <a:ext cx="2989504" cy="201993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7259" y="3702558"/>
            <a:ext cx="3954780" cy="213512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8708" y="2020396"/>
            <a:ext cx="2357122" cy="240168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1981" y="4730932"/>
            <a:ext cx="2296160" cy="172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0279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7530" y="597985"/>
            <a:ext cx="10064984" cy="2850609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Смысл </a:t>
            </a:r>
            <a:r>
              <a:rPr lang="ru-RU" sz="2800" b="1" dirty="0"/>
              <a:t>игры</a:t>
            </a:r>
            <a:r>
              <a:rPr lang="ru-RU" sz="2800" dirty="0"/>
              <a:t> в бадминтон заключается в перебивании волана ракеткой через сетку так, чтобы не дать упасть волану на своем поле и сделать </a:t>
            </a:r>
            <a:r>
              <a:rPr lang="ru-RU" sz="2800" dirty="0" smtClean="0"/>
              <a:t>всё, </a:t>
            </a:r>
            <a:r>
              <a:rPr lang="ru-RU" sz="2800" dirty="0"/>
              <a:t>чтобы приземлить его на площадке противника. Если играют два игрока, игра называется одиночной, если четыре игрока — игра называется парной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45058" name="Picture 2" descr="Картинки по запросу бадминтон в до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36087" y="3364356"/>
            <a:ext cx="3580403" cy="30314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897816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3736" y="637173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КАК ПРАВИЛЬНО ДЕРЖАТЬ РАКЕТКУ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870" y="1747520"/>
            <a:ext cx="6770290" cy="215093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869441" y="4112796"/>
            <a:ext cx="917447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П</a:t>
            </a:r>
            <a:r>
              <a:rPr lang="ru-RU" sz="2400" dirty="0" smtClean="0"/>
              <a:t>равой </a:t>
            </a:r>
            <a:r>
              <a:rPr lang="ru-RU" sz="2400" dirty="0"/>
              <a:t>рукой </a:t>
            </a:r>
            <a:r>
              <a:rPr lang="ru-RU" sz="2400" dirty="0" smtClean="0"/>
              <a:t>брать </a:t>
            </a:r>
            <a:r>
              <a:rPr lang="ru-RU" sz="2400" dirty="0"/>
              <a:t>ракетку за ее </a:t>
            </a:r>
            <a:r>
              <a:rPr lang="ru-RU" sz="2400" dirty="0" smtClean="0"/>
              <a:t>ручку и обхватывать её пальцами, </a:t>
            </a:r>
            <a:r>
              <a:rPr lang="ru-RU" sz="2400" dirty="0"/>
              <a:t>словно при </a:t>
            </a:r>
            <a:r>
              <a:rPr lang="ru-RU" sz="2400" dirty="0" smtClean="0"/>
              <a:t>рукопожатии. </a:t>
            </a:r>
            <a:r>
              <a:rPr lang="ru-RU" sz="2400" dirty="0"/>
              <a:t>Рука охватывает рукоятку так, что виден торцовый конец, причем настолько, чтобы не мешать движениям кисти во время ударов из различных положений</a:t>
            </a:r>
            <a:r>
              <a:rPr lang="ru-RU" sz="2400" dirty="0" smtClean="0"/>
              <a:t>.</a:t>
            </a:r>
            <a:endParaRPr lang="ru-RU" sz="24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736743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6799" y="467355"/>
            <a:ext cx="8911687" cy="1280890"/>
          </a:xfrm>
        </p:spPr>
        <p:txBody>
          <a:bodyPr/>
          <a:lstStyle/>
          <a:p>
            <a:pPr algn="ctr"/>
            <a:r>
              <a:rPr lang="ru-RU" dirty="0" smtClean="0"/>
              <a:t>Хваты ракетки для удара справа и слева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162" y="2214880"/>
            <a:ext cx="8642816" cy="1402079"/>
          </a:xfrm>
        </p:spPr>
      </p:pic>
      <p:sp>
        <p:nvSpPr>
          <p:cNvPr id="5" name="Стрелка вниз 4"/>
          <p:cNvSpPr/>
          <p:nvPr/>
        </p:nvSpPr>
        <p:spPr>
          <a:xfrm>
            <a:off x="4023360" y="3799840"/>
            <a:ext cx="304800" cy="6908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9408160" y="3616959"/>
            <a:ext cx="304800" cy="7721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716867" y="5144532"/>
            <a:ext cx="29177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Удар справа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8257960" y="5144532"/>
            <a:ext cx="26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Удар слева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1163051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4466" y="584922"/>
            <a:ext cx="8911687" cy="1280890"/>
          </a:xfrm>
        </p:spPr>
        <p:txBody>
          <a:bodyPr/>
          <a:lstStyle/>
          <a:p>
            <a:r>
              <a:rPr lang="ru-RU" sz="4400" dirty="0" smtClean="0"/>
              <a:t>ВОЛАНЫ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328057" y="1878874"/>
            <a:ext cx="66852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600" dirty="0" smtClean="0"/>
              <a:t>Перьевые;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/>
              <a:t>Пластиковые </a:t>
            </a:r>
            <a:r>
              <a:rPr lang="ru-RU" sz="3600" dirty="0"/>
              <a:t>(целиком синтетические</a:t>
            </a:r>
            <a:r>
              <a:rPr lang="ru-RU" sz="3600" dirty="0" smtClean="0"/>
              <a:t>); 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/>
              <a:t>Комбинированные.</a:t>
            </a:r>
          </a:p>
          <a:p>
            <a:endParaRPr lang="ru-RU" sz="3600" dirty="0" smtClean="0"/>
          </a:p>
          <a:p>
            <a:r>
              <a:rPr lang="ru-RU" sz="3600" dirty="0" smtClean="0"/>
              <a:t>Волан </a:t>
            </a:r>
            <a:r>
              <a:rPr lang="ru-RU" sz="3600" dirty="0"/>
              <a:t>состоит из головки и оперения.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27" y="1068613"/>
            <a:ext cx="2309587" cy="173219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4778" y="3921869"/>
            <a:ext cx="3479292" cy="2080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9459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1404" y="597985"/>
            <a:ext cx="8911687" cy="1280890"/>
          </a:xfrm>
        </p:spPr>
        <p:txBody>
          <a:bodyPr/>
          <a:lstStyle/>
          <a:p>
            <a:r>
              <a:rPr lang="ru-RU" sz="4400" dirty="0" smtClean="0"/>
              <a:t>ПЛОЩАДКА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253272" y="-629852"/>
            <a:ext cx="4505458" cy="9657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8108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8341" y="611047"/>
            <a:ext cx="8911687" cy="1280890"/>
          </a:xfrm>
        </p:spPr>
        <p:txBody>
          <a:bodyPr/>
          <a:lstStyle/>
          <a:p>
            <a:r>
              <a:rPr lang="ru-RU" sz="4400" dirty="0" smtClean="0"/>
              <a:t>СТОЙКА  ИГРОКА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221" y="1905000"/>
            <a:ext cx="6871953" cy="289052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23061" y="5135155"/>
            <a:ext cx="205537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 smtClean="0"/>
              <a:t>Высокая</a:t>
            </a:r>
          </a:p>
          <a:p>
            <a:pPr marL="342900" indent="-342900">
              <a:buAutoNum type="arabicPeriod"/>
            </a:pPr>
            <a:r>
              <a:rPr lang="ru-RU" sz="2800" dirty="0" smtClean="0"/>
              <a:t>Средняя</a:t>
            </a:r>
          </a:p>
          <a:p>
            <a:pPr marL="342900" indent="-342900">
              <a:buAutoNum type="arabicPeriod"/>
            </a:pPr>
            <a:r>
              <a:rPr lang="ru-RU" sz="2800" dirty="0" smtClean="0"/>
              <a:t>Низкая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815438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335</TotalTime>
  <Words>339</Words>
  <Application>Microsoft Office PowerPoint</Application>
  <PresentationFormat>Произвольный</PresentationFormat>
  <Paragraphs>61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Легкий дым</vt:lpstr>
      <vt:lpstr>БАДМИНТОН ДЛЯ ДОШКОЛЬНИКОВ</vt:lpstr>
      <vt:lpstr> Бадминтон — это древнейшая игра человеческой цивилизации.</vt:lpstr>
      <vt:lpstr>Что нужно для игры в бадминтон:</vt:lpstr>
      <vt:lpstr>Смысл игры в бадминтон заключается в перебивании волана ракеткой через сетку так, чтобы не дать упасть волану на своем поле и сделать всё, чтобы приземлить его на площадке противника. Если играют два игрока, игра называется одиночной, если четыре игрока — игра называется парной.</vt:lpstr>
      <vt:lpstr>КАК ПРАВИЛЬНО ДЕРЖАТЬ РАКЕТКУ</vt:lpstr>
      <vt:lpstr>Хваты ракетки для удара справа и слева</vt:lpstr>
      <vt:lpstr>ВОЛАНЫ</vt:lpstr>
      <vt:lpstr>ПЛОЩАДКА</vt:lpstr>
      <vt:lpstr>СТОЙКА  ИГРОКА</vt:lpstr>
      <vt:lpstr>УДАРЫ</vt:lpstr>
      <vt:lpstr>ВВЕДЕНИЕ ВОЛАНА В ИГРУ</vt:lpstr>
      <vt:lpstr>Презентация PowerPoint</vt:lpstr>
      <vt:lpstr>ВЫПОЛНЕНИЕ ПОДАЧИ</vt:lpstr>
      <vt:lpstr>ПЕРЕМЕЩЕНИЕ ПО ПЛОЩАДКЕ</vt:lpstr>
      <vt:lpstr>Движение перекрестным шагом</vt:lpstr>
      <vt:lpstr>Движение приставным шагом</vt:lpstr>
      <vt:lpstr>Движение переменным шагом</vt:lpstr>
      <vt:lpstr>Прыжок</vt:lpstr>
      <vt:lpstr>Упражнения для подвижности кисти</vt:lpstr>
      <vt:lpstr>Презентация PowerPoint</vt:lpstr>
      <vt:lpstr>Рекомендации к началу обучения: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БАДМИНТОН</dc:title>
  <dc:creator>Котыкова</dc:creator>
  <cp:lastModifiedBy>Пользователь Windows</cp:lastModifiedBy>
  <cp:revision>55</cp:revision>
  <dcterms:created xsi:type="dcterms:W3CDTF">2013-08-12T15:53:45Z</dcterms:created>
  <dcterms:modified xsi:type="dcterms:W3CDTF">2023-01-17T15:36:36Z</dcterms:modified>
</cp:coreProperties>
</file>