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3" r:id="rId6"/>
    <p:sldId id="266" r:id="rId7"/>
    <p:sldId id="261" r:id="rId8"/>
    <p:sldId id="262" r:id="rId9"/>
    <p:sldId id="267" r:id="rId10"/>
    <p:sldId id="269" r:id="rId11"/>
    <p:sldId id="285" r:id="rId12"/>
    <p:sldId id="273" r:id="rId13"/>
    <p:sldId id="286" r:id="rId14"/>
    <p:sldId id="275" r:id="rId15"/>
    <p:sldId id="277" r:id="rId16"/>
    <p:sldId id="276" r:id="rId17"/>
    <p:sldId id="278" r:id="rId18"/>
    <p:sldId id="280" r:id="rId19"/>
    <p:sldId id="284" r:id="rId20"/>
    <p:sldId id="287" r:id="rId21"/>
    <p:sldId id="303" r:id="rId22"/>
    <p:sldId id="30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06FFD-CD1E-4C9B-8EB9-C310587EB84E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79C67-2A93-4864-ADDC-E6C880284E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69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4177" y="2794901"/>
            <a:ext cx="6210339" cy="2262781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БАДМИНТОН 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ДЛЯ ДОШКОЛЬНИКОВ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021" y="789125"/>
            <a:ext cx="3260763" cy="2628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85403" y="5086488"/>
            <a:ext cx="4511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Выполнила: </a:t>
            </a:r>
          </a:p>
          <a:p>
            <a:r>
              <a:rPr lang="ru-RU" dirty="0" smtClean="0"/>
              <a:t>Инструктор по физической культуре </a:t>
            </a:r>
          </a:p>
          <a:p>
            <a:r>
              <a:rPr lang="ru-RU" dirty="0" err="1" smtClean="0"/>
              <a:t>Л.А.Бушева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68243" y="240727"/>
            <a:ext cx="41727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j-ea"/>
                <a:cs typeface="+mj-cs"/>
              </a:rPr>
              <a:t>МБДОУ №70 «Золотая рыбка»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11402" y="6287436"/>
            <a:ext cx="1628972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lnSpc>
                <a:spcPct val="80000"/>
              </a:lnSpc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Мытищи, 2022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987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0593" y="584922"/>
            <a:ext cx="8911687" cy="1280890"/>
          </a:xfrm>
        </p:spPr>
        <p:txBody>
          <a:bodyPr/>
          <a:lstStyle/>
          <a:p>
            <a:r>
              <a:rPr lang="ru-RU" sz="4400" dirty="0" smtClean="0"/>
              <a:t>УДАРЫ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88233" y="1620182"/>
            <a:ext cx="1731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СВЕРХУ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7140" y="1588066"/>
            <a:ext cx="1617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СБОКУ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3187" y="434708"/>
            <a:ext cx="1604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СНИЗУ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 стрелкой 6"/>
          <p:cNvCxnSpPr>
            <a:stCxn id="3" idx="2"/>
          </p:cNvCxnSpPr>
          <p:nvPr/>
        </p:nvCxnSpPr>
        <p:spPr>
          <a:xfrm flipH="1">
            <a:off x="2349157" y="2204957"/>
            <a:ext cx="304858" cy="123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52137" y="3596273"/>
            <a:ext cx="29870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это удары, при которых рука с ракеткой вытянута вверх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9715" y="3430101"/>
            <a:ext cx="33989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когда рука с ракеткой находится сбоку в положении, близком к горизонтальному</a:t>
            </a:r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5936247" y="2172841"/>
            <a:ext cx="89769" cy="123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</p:cNvCxnSpPr>
          <p:nvPr/>
        </p:nvCxnSpPr>
        <p:spPr>
          <a:xfrm>
            <a:off x="8565651" y="1019483"/>
            <a:ext cx="447720" cy="874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0800000" flipV="1">
            <a:off x="8507770" y="1884475"/>
            <a:ext cx="2824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рука с ракеткой опущена вниз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734" y="3529503"/>
            <a:ext cx="3609752" cy="309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490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0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05" y="611047"/>
            <a:ext cx="8911687" cy="1280890"/>
          </a:xfrm>
        </p:spPr>
        <p:txBody>
          <a:bodyPr>
            <a:normAutofit/>
          </a:bodyPr>
          <a:lstStyle/>
          <a:p>
            <a:r>
              <a:rPr lang="ru-RU" sz="4000" dirty="0"/>
              <a:t>ВВЕДЕНИЕ ВОЛАНА В ИГРУ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48" y="1535894"/>
            <a:ext cx="6370426" cy="4777820"/>
          </a:xfrm>
        </p:spPr>
      </p:pic>
    </p:spTree>
    <p:extLst>
      <p:ext uri="{BB962C8B-B14F-4D97-AF65-F5344CB8AC3E}">
        <p14:creationId xmlns:p14="http://schemas.microsoft.com/office/powerpoint/2010/main" val="2383636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36880" y="229325"/>
            <a:ext cx="8583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Держать волан при подаче рекомендуется двумя основными способами: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5921" y="5648960"/>
            <a:ext cx="3860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большим и указательным пальцами за ближний к игроку край оперения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49142" y="5648960"/>
            <a:ext cx="5129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между большим и указательным пальцами по кругу оперения волана по краю его юбочки или ближе к головке.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059" y="1833677"/>
            <a:ext cx="2572743" cy="36898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348" y="1833677"/>
            <a:ext cx="2860805" cy="368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013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5908" y="571859"/>
            <a:ext cx="8911687" cy="81861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ВЫПОЛНЕНИЕ ПОДАЧИ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91" y="2171053"/>
            <a:ext cx="10496136" cy="3135369"/>
          </a:xfrm>
        </p:spPr>
      </p:pic>
    </p:spTree>
    <p:extLst>
      <p:ext uri="{BB962C8B-B14F-4D97-AF65-F5344CB8AC3E}">
        <p14:creationId xmlns:p14="http://schemas.microsoft.com/office/powerpoint/2010/main" val="38172159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9599" y="611047"/>
            <a:ext cx="8911687" cy="128089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ПЕРЕМЕЩЕНИЕ ПО ПЛОЩАДКЕ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952205" y="1605280"/>
            <a:ext cx="834281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3200" dirty="0"/>
              <a:t>Передвижения по площадке в бадминтоне состоят из </a:t>
            </a:r>
            <a:r>
              <a:rPr lang="ru-RU" sz="3200" dirty="0" smtClean="0"/>
              <a:t>шести </a:t>
            </a:r>
            <a:r>
              <a:rPr lang="ru-RU" sz="3200" dirty="0"/>
              <a:t>основных элементов</a:t>
            </a:r>
            <a:r>
              <a:rPr lang="ru-RU" sz="3200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/>
              <a:t> </a:t>
            </a:r>
            <a:r>
              <a:rPr lang="ru-RU" sz="2800" dirty="0"/>
              <a:t>простой шаг (один шаг</a:t>
            </a:r>
            <a:r>
              <a:rPr lang="ru-RU" sz="2800" dirty="0" smtClean="0"/>
              <a:t>),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/>
              <a:t>приставной шаг</a:t>
            </a:r>
            <a:r>
              <a:rPr lang="ru-RU" sz="2800" dirty="0" smtClean="0"/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/>
              <a:t>перекрестный шаг</a:t>
            </a:r>
            <a:r>
              <a:rPr lang="ru-RU" sz="2800" dirty="0" smtClean="0"/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/>
              <a:t>переменный шаг</a:t>
            </a:r>
            <a:r>
              <a:rPr lang="ru-RU" sz="2800" dirty="0" smtClean="0"/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/>
              <a:t>прыжок</a:t>
            </a:r>
            <a:r>
              <a:rPr lang="ru-RU" sz="2800" dirty="0" smtClean="0"/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/>
              <a:t>бег или прыжковые шаги. </a:t>
            </a:r>
          </a:p>
        </p:txBody>
      </p:sp>
    </p:spTree>
    <p:extLst>
      <p:ext uri="{BB962C8B-B14F-4D97-AF65-F5344CB8AC3E}">
        <p14:creationId xmlns:p14="http://schemas.microsoft.com/office/powerpoint/2010/main" val="6571799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6536" y="44123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Движение перекрестным шагом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001" y="2805611"/>
            <a:ext cx="9168651" cy="2092960"/>
          </a:xfrm>
        </p:spPr>
      </p:pic>
    </p:spTree>
    <p:extLst>
      <p:ext uri="{BB962C8B-B14F-4D97-AF65-F5344CB8AC3E}">
        <p14:creationId xmlns:p14="http://schemas.microsoft.com/office/powerpoint/2010/main" val="1003364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0045" y="611047"/>
            <a:ext cx="8911687" cy="128089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Движение приставным шагом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077" y="2389052"/>
            <a:ext cx="7934701" cy="2519680"/>
          </a:xfrm>
        </p:spPr>
      </p:pic>
    </p:spTree>
    <p:extLst>
      <p:ext uri="{BB962C8B-B14F-4D97-AF65-F5344CB8AC3E}">
        <p14:creationId xmlns:p14="http://schemas.microsoft.com/office/powerpoint/2010/main" val="6991035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983" y="45429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Движение переменным шагом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09" y="2473234"/>
            <a:ext cx="8472520" cy="2763520"/>
          </a:xfrm>
        </p:spPr>
      </p:pic>
    </p:spTree>
    <p:extLst>
      <p:ext uri="{BB962C8B-B14F-4D97-AF65-F5344CB8AC3E}">
        <p14:creationId xmlns:p14="http://schemas.microsoft.com/office/powerpoint/2010/main" val="37588687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6536" y="584922"/>
            <a:ext cx="8911687" cy="128089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Прыжок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456" y="1802673"/>
            <a:ext cx="4216022" cy="4620437"/>
          </a:xfrm>
        </p:spPr>
      </p:pic>
    </p:spTree>
    <p:extLst>
      <p:ext uri="{BB962C8B-B14F-4D97-AF65-F5344CB8AC3E}">
        <p14:creationId xmlns:p14="http://schemas.microsoft.com/office/powerpoint/2010/main" val="41633956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2297" y="519608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Упражнения для подвижности кисти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63" y="2258423"/>
            <a:ext cx="7073537" cy="3474720"/>
          </a:xfrm>
        </p:spPr>
      </p:pic>
    </p:spTree>
    <p:extLst>
      <p:ext uri="{BB962C8B-B14F-4D97-AF65-F5344CB8AC3E}">
        <p14:creationId xmlns:p14="http://schemas.microsoft.com/office/powerpoint/2010/main" val="20508855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0045" y="428167"/>
            <a:ext cx="8911687" cy="1280890"/>
          </a:xfrm>
        </p:spPr>
        <p:txBody>
          <a:bodyPr/>
          <a:lstStyle/>
          <a:p>
            <a:r>
              <a:rPr lang="ru-RU" dirty="0"/>
              <a:t> Бадминтон — </a:t>
            </a:r>
            <a:r>
              <a:rPr lang="ru-RU" dirty="0" smtClean="0"/>
              <a:t>это древнейшая </a:t>
            </a:r>
            <a:r>
              <a:rPr lang="ru-RU" dirty="0"/>
              <a:t>игра человеческой цивилизации.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369" y="2116183"/>
            <a:ext cx="4853431" cy="4113078"/>
          </a:xfrm>
        </p:spPr>
      </p:pic>
    </p:spTree>
    <p:extLst>
      <p:ext uri="{BB962C8B-B14F-4D97-AF65-F5344CB8AC3E}">
        <p14:creationId xmlns:p14="http://schemas.microsoft.com/office/powerpoint/2010/main" val="11006695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195" y="1352731"/>
            <a:ext cx="9144000" cy="3901440"/>
          </a:xfrm>
        </p:spPr>
      </p:pic>
    </p:spTree>
    <p:extLst>
      <p:ext uri="{BB962C8B-B14F-4D97-AF65-F5344CB8AC3E}">
        <p14:creationId xmlns:p14="http://schemas.microsoft.com/office/powerpoint/2010/main" val="27159117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1487" y="235131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Рекомендации к началу обучения</a:t>
            </a:r>
            <a:r>
              <a:rPr lang="ru-RU" sz="3200" dirty="0" smtClean="0"/>
              <a:t>: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063848" y="1816463"/>
            <a:ext cx="92368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Не </a:t>
            </a:r>
            <a:r>
              <a:rPr lang="ru-RU" sz="2400" dirty="0" smtClean="0"/>
              <a:t>сжимать </a:t>
            </a:r>
            <a:r>
              <a:rPr lang="ru-RU" sz="2400" dirty="0"/>
              <a:t>крепко рукоятку ракетки - </a:t>
            </a:r>
            <a:r>
              <a:rPr lang="ru-RU" sz="2400" dirty="0" smtClean="0"/>
              <a:t>держать её естественно, свободно</a:t>
            </a:r>
            <a:r>
              <a:rPr lang="ru-RU" sz="2400" dirty="0"/>
              <a:t>, но достаточно плотно.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2. Не менять </a:t>
            </a:r>
            <a:r>
              <a:rPr lang="ru-RU" sz="2400" dirty="0"/>
              <a:t>способы хвата ракетки - </a:t>
            </a:r>
            <a:r>
              <a:rPr lang="ru-RU" sz="2400" dirty="0" smtClean="0"/>
              <a:t>держать её одним, </a:t>
            </a:r>
            <a:r>
              <a:rPr lang="ru-RU" sz="2400" dirty="0"/>
              <a:t>наиболее удобным для себя способом.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3. С </a:t>
            </a:r>
            <a:r>
              <a:rPr lang="ru-RU" sz="2400" dirty="0"/>
              <a:t>начала обучения </a:t>
            </a:r>
            <a:r>
              <a:rPr lang="ru-RU" sz="2400" dirty="0" smtClean="0"/>
              <a:t>вырабатывать </a:t>
            </a:r>
            <a:r>
              <a:rPr lang="ru-RU" sz="2400" dirty="0"/>
              <a:t>у </a:t>
            </a:r>
            <a:r>
              <a:rPr lang="ru-RU" sz="2400" dirty="0" smtClean="0"/>
              <a:t>ребёнка </a:t>
            </a:r>
            <a:r>
              <a:rPr lang="ru-RU" sz="2400" dirty="0"/>
              <a:t>привычку смотреть на волан, сопровождая его взглядом как в полете, так и в момент встречи его ракеткой. Это позволит выработать точность удара.</a:t>
            </a:r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58676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5829" y="240804"/>
            <a:ext cx="920060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4. В </a:t>
            </a:r>
            <a:r>
              <a:rPr lang="ru-RU" sz="2400" dirty="0"/>
              <a:t>начале обучения </a:t>
            </a:r>
            <a:r>
              <a:rPr lang="ru-RU" sz="2400" dirty="0" smtClean="0"/>
              <a:t>обращать </a:t>
            </a:r>
            <a:r>
              <a:rPr lang="ru-RU" sz="2400" dirty="0"/>
              <a:t>больше внимания на выработку правильной стойки и формирование умения передвигаться по площадке.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5. Выполняя </a:t>
            </a:r>
            <a:r>
              <a:rPr lang="ru-RU" sz="2400" dirty="0"/>
              <a:t>подачу, не </a:t>
            </a:r>
            <a:r>
              <a:rPr lang="ru-RU" sz="2400" dirty="0" smtClean="0"/>
              <a:t>спешить </a:t>
            </a:r>
            <a:r>
              <a:rPr lang="ru-RU" sz="2400" dirty="0"/>
              <a:t>- </a:t>
            </a:r>
            <a:r>
              <a:rPr lang="ru-RU" sz="2400" dirty="0" smtClean="0"/>
              <a:t>сосредоточиться, </a:t>
            </a:r>
            <a:r>
              <a:rPr lang="ru-RU" sz="2400" dirty="0"/>
              <a:t>правильно </a:t>
            </a:r>
            <a:r>
              <a:rPr lang="ru-RU" sz="2400" dirty="0" smtClean="0"/>
              <a:t>выбрать </a:t>
            </a:r>
            <a:r>
              <a:rPr lang="ru-RU" sz="2400" dirty="0"/>
              <a:t>вид подачи и </a:t>
            </a:r>
            <a:r>
              <a:rPr lang="ru-RU" sz="2400" dirty="0" smtClean="0"/>
              <a:t>проверить </a:t>
            </a:r>
            <a:r>
              <a:rPr lang="ru-RU" sz="2400" dirty="0"/>
              <a:t>готовность соперника к приему.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6. При </a:t>
            </a:r>
            <a:r>
              <a:rPr lang="ru-RU" sz="2400" dirty="0"/>
              <a:t>разучивании того или иного удара предварительно </a:t>
            </a:r>
            <a:r>
              <a:rPr lang="ru-RU" sz="2400" dirty="0" smtClean="0"/>
              <a:t>отработать </a:t>
            </a:r>
            <a:r>
              <a:rPr lang="ru-RU" sz="2400" dirty="0"/>
              <a:t>его путем многократного повторения без волана, т.е. имитации техники удара.</a:t>
            </a:r>
          </a:p>
          <a:p>
            <a:pPr lvl="0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7. Не отчаиваться, </a:t>
            </a:r>
            <a:r>
              <a:rPr lang="ru-RU" sz="2400" dirty="0"/>
              <a:t>если </a:t>
            </a:r>
            <a:r>
              <a:rPr lang="ru-RU" sz="2400" dirty="0" smtClean="0"/>
              <a:t>не </a:t>
            </a:r>
            <a:r>
              <a:rPr lang="ru-RU" sz="2400" dirty="0"/>
              <a:t>получается какой-нибудь удар: необходимо проявить выдержку. Многократным повторением можно добиться уверенного и точного выполнения любого удара.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54217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3839" y="61104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400" u="sng" dirty="0" smtClean="0"/>
              <a:t>Что нужно для игры в бадминтон:</a:t>
            </a:r>
            <a:endParaRPr lang="ru-RU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729954" y="2549341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Ракетки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05743" y="1420327"/>
            <a:ext cx="1443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Волан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966925" y="2793218"/>
            <a:ext cx="23887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Площадка</a:t>
            </a:r>
            <a:endParaRPr lang="ru-RU" sz="3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79" y="3376475"/>
            <a:ext cx="2989504" cy="201993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259" y="3702558"/>
            <a:ext cx="3954780" cy="21351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708" y="2020396"/>
            <a:ext cx="2357122" cy="24016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981" y="4730932"/>
            <a:ext cx="2296160" cy="172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0279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7530" y="597985"/>
            <a:ext cx="10064984" cy="2850609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Смысл </a:t>
            </a:r>
            <a:r>
              <a:rPr lang="ru-RU" sz="2800" b="1" dirty="0"/>
              <a:t>игры</a:t>
            </a:r>
            <a:r>
              <a:rPr lang="ru-RU" sz="2800" dirty="0"/>
              <a:t> в бадминтон заключается в перебивании волана ракеткой через сетку так, чтобы не дать упасть волану на своем поле и сделать </a:t>
            </a:r>
            <a:r>
              <a:rPr lang="ru-RU" sz="2800" dirty="0" smtClean="0"/>
              <a:t>всё, </a:t>
            </a:r>
            <a:r>
              <a:rPr lang="ru-RU" sz="2800" dirty="0"/>
              <a:t>чтобы приземлить его на площадке противника. Если играют два игрока, игра называется одиночной, если четыре игрока — игра называется парной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5058" name="Picture 2" descr="Картинки по запросу бадминтон в до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36087" y="3364356"/>
            <a:ext cx="3580403" cy="30314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9781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3736" y="63717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КАК ПРАВИЛЬНО ДЕРЖАТЬ РАКЕТКУ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70" y="1747520"/>
            <a:ext cx="6770290" cy="21509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69441" y="4112796"/>
            <a:ext cx="91744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</a:t>
            </a:r>
            <a:r>
              <a:rPr lang="ru-RU" sz="2400" dirty="0" smtClean="0"/>
              <a:t>равой </a:t>
            </a:r>
            <a:r>
              <a:rPr lang="ru-RU" sz="2400" dirty="0"/>
              <a:t>рукой </a:t>
            </a:r>
            <a:r>
              <a:rPr lang="ru-RU" sz="2400" dirty="0" smtClean="0"/>
              <a:t>брать </a:t>
            </a:r>
            <a:r>
              <a:rPr lang="ru-RU" sz="2400" dirty="0"/>
              <a:t>ракетку за ее </a:t>
            </a:r>
            <a:r>
              <a:rPr lang="ru-RU" sz="2400" dirty="0" smtClean="0"/>
              <a:t>ручку и обхватывать её пальцами, </a:t>
            </a:r>
            <a:r>
              <a:rPr lang="ru-RU" sz="2400" dirty="0"/>
              <a:t>словно при </a:t>
            </a:r>
            <a:r>
              <a:rPr lang="ru-RU" sz="2400" dirty="0" smtClean="0"/>
              <a:t>рукопожатии. </a:t>
            </a:r>
            <a:r>
              <a:rPr lang="ru-RU" sz="2400" dirty="0"/>
              <a:t>Рука охватывает рукоятку так, что виден торцовый конец, причем настолько, чтобы не мешать движениям кисти во время ударов из различных положений</a:t>
            </a:r>
            <a:r>
              <a:rPr lang="ru-RU" sz="2400" dirty="0" smtClean="0"/>
              <a:t>.</a:t>
            </a:r>
            <a:endParaRPr lang="ru-RU" sz="24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736743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6799" y="467355"/>
            <a:ext cx="8911687" cy="1280890"/>
          </a:xfrm>
        </p:spPr>
        <p:txBody>
          <a:bodyPr/>
          <a:lstStyle/>
          <a:p>
            <a:pPr algn="ctr"/>
            <a:r>
              <a:rPr lang="ru-RU" dirty="0" smtClean="0"/>
              <a:t>Хваты ракетки для удара справа и слева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162" y="2214880"/>
            <a:ext cx="8642816" cy="1402079"/>
          </a:xfrm>
        </p:spPr>
      </p:pic>
      <p:sp>
        <p:nvSpPr>
          <p:cNvPr id="5" name="Стрелка вниз 4"/>
          <p:cNvSpPr/>
          <p:nvPr/>
        </p:nvSpPr>
        <p:spPr>
          <a:xfrm>
            <a:off x="4023360" y="3799840"/>
            <a:ext cx="304800" cy="690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9408160" y="3616959"/>
            <a:ext cx="304800" cy="7721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716867" y="5144532"/>
            <a:ext cx="2917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Удар справа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257960" y="5144532"/>
            <a:ext cx="26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Удар слева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163051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466" y="584922"/>
            <a:ext cx="8911687" cy="1280890"/>
          </a:xfrm>
        </p:spPr>
        <p:txBody>
          <a:bodyPr/>
          <a:lstStyle/>
          <a:p>
            <a:r>
              <a:rPr lang="ru-RU" sz="4400" dirty="0" smtClean="0"/>
              <a:t>ВОЛАНЫ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28057" y="1878874"/>
            <a:ext cx="66852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/>
              <a:t>Перьевые;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Пластиковые </a:t>
            </a:r>
            <a:r>
              <a:rPr lang="ru-RU" sz="3600" dirty="0"/>
              <a:t>(целиком синтетические</a:t>
            </a:r>
            <a:r>
              <a:rPr lang="ru-RU" sz="3600" dirty="0" smtClean="0"/>
              <a:t>);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Комбинированные.</a:t>
            </a:r>
          </a:p>
          <a:p>
            <a:endParaRPr lang="ru-RU" sz="3600" dirty="0" smtClean="0"/>
          </a:p>
          <a:p>
            <a:r>
              <a:rPr lang="ru-RU" sz="3600" dirty="0" smtClean="0"/>
              <a:t>Волан </a:t>
            </a:r>
            <a:r>
              <a:rPr lang="ru-RU" sz="3600" dirty="0"/>
              <a:t>состоит из головки и оперения.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527" y="1068613"/>
            <a:ext cx="2309587" cy="17321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778" y="3921869"/>
            <a:ext cx="3479292" cy="208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459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04" y="597985"/>
            <a:ext cx="8911687" cy="1280890"/>
          </a:xfrm>
        </p:spPr>
        <p:txBody>
          <a:bodyPr/>
          <a:lstStyle/>
          <a:p>
            <a:r>
              <a:rPr lang="ru-RU" sz="4400" dirty="0" smtClean="0"/>
              <a:t>ПЛОЩАДКА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53272" y="-629852"/>
            <a:ext cx="4505458" cy="965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810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8341" y="611047"/>
            <a:ext cx="8911687" cy="1280890"/>
          </a:xfrm>
        </p:spPr>
        <p:txBody>
          <a:bodyPr/>
          <a:lstStyle/>
          <a:p>
            <a:r>
              <a:rPr lang="ru-RU" sz="4400" dirty="0" smtClean="0"/>
              <a:t>СТОЙКА  ИГРОКА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221" y="1905000"/>
            <a:ext cx="6871953" cy="28905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23061" y="5135155"/>
            <a:ext cx="20553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Высокая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Средняя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Низкая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1543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335</TotalTime>
  <Words>339</Words>
  <Application>Microsoft Office PowerPoint</Application>
  <PresentationFormat>Произвольный</PresentationFormat>
  <Paragraphs>61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Легкий дым</vt:lpstr>
      <vt:lpstr>БАДМИНТОН ДЛЯ ДОШКОЛЬНИКОВ</vt:lpstr>
      <vt:lpstr> Бадминтон — это древнейшая игра человеческой цивилизации.</vt:lpstr>
      <vt:lpstr>Что нужно для игры в бадминтон:</vt:lpstr>
      <vt:lpstr>Смысл игры в бадминтон заключается в перебивании волана ракеткой через сетку так, чтобы не дать упасть волану на своем поле и сделать всё, чтобы приземлить его на площадке противника. Если играют два игрока, игра называется одиночной, если четыре игрока — игра называется парной.</vt:lpstr>
      <vt:lpstr>КАК ПРАВИЛЬНО ДЕРЖАТЬ РАКЕТКУ</vt:lpstr>
      <vt:lpstr>Хваты ракетки для удара справа и слева</vt:lpstr>
      <vt:lpstr>ВОЛАНЫ</vt:lpstr>
      <vt:lpstr>ПЛОЩАДКА</vt:lpstr>
      <vt:lpstr>СТОЙКА  ИГРОКА</vt:lpstr>
      <vt:lpstr>УДАРЫ</vt:lpstr>
      <vt:lpstr>ВВЕДЕНИЕ ВОЛАНА В ИГРУ</vt:lpstr>
      <vt:lpstr>Презентация PowerPoint</vt:lpstr>
      <vt:lpstr>ВЫПОЛНЕНИЕ ПОДАЧИ</vt:lpstr>
      <vt:lpstr>ПЕРЕМЕЩЕНИЕ ПО ПЛОЩАДКЕ</vt:lpstr>
      <vt:lpstr>Движение перекрестным шагом</vt:lpstr>
      <vt:lpstr>Движение приставным шагом</vt:lpstr>
      <vt:lpstr>Движение переменным шагом</vt:lpstr>
      <vt:lpstr>Прыжок</vt:lpstr>
      <vt:lpstr>Упражнения для подвижности кисти</vt:lpstr>
      <vt:lpstr>Презентация PowerPoint</vt:lpstr>
      <vt:lpstr>Рекомендации к началу обучения: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БАДМИНТОН</dc:title>
  <dc:creator>Котыкова</dc:creator>
  <cp:lastModifiedBy>Пользователь Windows</cp:lastModifiedBy>
  <cp:revision>55</cp:revision>
  <dcterms:created xsi:type="dcterms:W3CDTF">2013-08-12T15:53:45Z</dcterms:created>
  <dcterms:modified xsi:type="dcterms:W3CDTF">2023-01-17T15:36:36Z</dcterms:modified>
</cp:coreProperties>
</file>