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7" r:id="rId10"/>
    <p:sldId id="264" r:id="rId11"/>
    <p:sldId id="272" r:id="rId12"/>
    <p:sldId id="273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-11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4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8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4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0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6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8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415E0-ECF6-4B16-92DB-A86FF66AFB9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979B-E34C-44F2-A8D9-5771F003A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7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enderman.ru/let.php?tlkp=fafkpavevq/pic516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26"/>
            <a:ext cx="12192000" cy="69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3C41442-6486-53B7-D48D-D482AA7DC1C0}"/>
              </a:ext>
            </a:extLst>
          </p:cNvPr>
          <p:cNvSpPr/>
          <p:nvPr/>
        </p:nvSpPr>
        <p:spPr>
          <a:xfrm>
            <a:off x="3643952" y="436728"/>
            <a:ext cx="7902054" cy="588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№70 «Золотая рыбка» </a:t>
            </a:r>
            <a:endParaRPr 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400" dirty="0"/>
          </a:p>
          <a:p>
            <a:pPr algn="ctr"/>
            <a:r>
              <a:rPr lang="ru-RU" sz="4400" dirty="0" smtClean="0"/>
              <a:t>Мастер-класс с родителями </a:t>
            </a:r>
          </a:p>
          <a:p>
            <a:pPr algn="ctr"/>
            <a:r>
              <a:rPr lang="ru-RU" sz="4400" b="1" dirty="0" smtClean="0"/>
              <a:t>«Городки</a:t>
            </a:r>
            <a:r>
              <a:rPr lang="ru-RU" sz="4400" b="1" dirty="0"/>
              <a:t>»</a:t>
            </a:r>
            <a:endParaRPr lang="ru-RU" sz="4400" dirty="0"/>
          </a:p>
          <a:p>
            <a:pPr algn="ctr"/>
            <a:endParaRPr lang="ru-RU" sz="4400" dirty="0"/>
          </a:p>
          <a:p>
            <a:pPr algn="ctr"/>
            <a:r>
              <a:rPr lang="ru-RU" sz="3200" dirty="0" smtClean="0"/>
              <a:t>Провели: </a:t>
            </a:r>
            <a:endParaRPr lang="ru-RU" sz="3200" dirty="0"/>
          </a:p>
          <a:p>
            <a:pPr algn="ctr"/>
            <a:r>
              <a:rPr lang="ru-RU" sz="2800" dirty="0" smtClean="0"/>
              <a:t>                    инструктор </a:t>
            </a:r>
            <a:r>
              <a:rPr lang="ru-RU" sz="2800" dirty="0" err="1" smtClean="0"/>
              <a:t>Бушева</a:t>
            </a:r>
            <a:r>
              <a:rPr lang="ru-RU" sz="2800" dirty="0" smtClean="0"/>
              <a:t> Л.А.</a:t>
            </a:r>
          </a:p>
          <a:p>
            <a:pPr algn="r"/>
            <a:r>
              <a:rPr lang="ru-RU" sz="2800" dirty="0"/>
              <a:t>п</a:t>
            </a:r>
            <a:r>
              <a:rPr lang="ru-RU" sz="2800" dirty="0" smtClean="0"/>
              <a:t>едагог-психолог Матвеева И.Г.</a:t>
            </a:r>
            <a:r>
              <a:rPr lang="ru-RU" sz="2800" dirty="0"/>
              <a:t> </a:t>
            </a:r>
          </a:p>
          <a:p>
            <a:pPr algn="ctr"/>
            <a:r>
              <a:rPr lang="ru-RU" sz="2800" dirty="0"/>
              <a:t> </a:t>
            </a:r>
          </a:p>
          <a:p>
            <a:pPr algn="ctr"/>
            <a:r>
              <a:rPr lang="ru-RU" sz="2400" dirty="0" err="1"/>
              <a:t>г</a:t>
            </a:r>
            <a:r>
              <a:rPr lang="ru-RU" sz="2400" dirty="0" err="1" smtClean="0"/>
              <a:t>.о</a:t>
            </a:r>
            <a:r>
              <a:rPr lang="ru-RU" sz="2400" dirty="0" smtClean="0"/>
              <a:t>. Мытищи, 2022 г.</a:t>
            </a:r>
            <a:endParaRPr lang="ru-RU" sz="24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99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1"/>
            <a:ext cx="12191999" cy="68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136" y="1937982"/>
            <a:ext cx="245659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фигуры городков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ольга\Pictures\gorodki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926" y="341194"/>
            <a:ext cx="7315201" cy="581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33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1"/>
            <a:ext cx="12191999" cy="68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49" y="370936"/>
            <a:ext cx="7763772" cy="58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2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1"/>
            <a:ext cx="12191999" cy="68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66" y="313787"/>
            <a:ext cx="7782465" cy="58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1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1"/>
            <a:ext cx="12192000" cy="68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4652" y="586854"/>
            <a:ext cx="8679976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pic>
        <p:nvPicPr>
          <p:cNvPr id="4" name="Рисунок 3" descr="C:\Users\ольга\Pictures\Игра в городк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576" y="2676524"/>
            <a:ext cx="4913194" cy="34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23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081" y="259307"/>
            <a:ext cx="8011235" cy="50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Городки-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это старинная русская игра, в которой необходимо выбить городки всех фигур партии за меньшее количество бросков биты.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 игра привлекает своей удалью, остротой борьбы. Она развивает глазомер, точность движений, укрепляет мышцы рук и плечевого пояса, вызывает сильные эмоции.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дошкольного возраста подбираются облегченные биты длиной 45-50 см, весом 400-450 г, городки высотой 10-12 см.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224" y="2488741"/>
            <a:ext cx="3834776" cy="35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7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331" y="464024"/>
            <a:ext cx="9048465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научить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и родителей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русской народной игре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«Городки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-развивать быстроту, ловкость;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-способствовать развитию выносливости и силы во время игры;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-совершенствовать равновесие, координацию движений, ориентировку в пространстве;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-развивать глазомер, укреплять мышцы спины и плечевого пояса;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-воспитывать у детей положительное отношение к спорту;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049" y="4067033"/>
            <a:ext cx="3649951" cy="21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24"/>
            <a:ext cx="12192000" cy="68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182" y="272955"/>
            <a:ext cx="11846257" cy="6009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обучения игре в «городки»: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1.Подготовительный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-познакомить детей с народной спортивной игрой « городки»;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-познакомить с сущностью и правилами игры;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-познакомить с 10 городошными фигурами;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Основной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-познакомить и разучить способы бросания биты 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-закрепить умения бросать биту 3-мя способами;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-закреплять знания городошных фигур и их построение «Колодец», «Звезда», «Стрелка»;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-игра- соревнование со зрителями ( дети с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др.групп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родители);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4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58"/>
            <a:ext cx="12191999" cy="69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955" y="313899"/>
            <a:ext cx="10331355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Дифференцированный подход к игре в городки предполагает: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возрастных возможностей;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половых особенностей: пластмассовые биты для девочек, деревянные- для мальчиков;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подбор заданий для развития тех или иных качеств на основе уровня физической подготовленности;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096" t="9488" r="10139" b="8887"/>
          <a:stretch/>
        </p:blipFill>
        <p:spPr>
          <a:xfrm>
            <a:off x="1187355" y="2770495"/>
            <a:ext cx="2756848" cy="21426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331" y="2360564"/>
            <a:ext cx="2306472" cy="23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58"/>
            <a:ext cx="12192000" cy="68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012" y="354843"/>
            <a:ext cx="891198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области: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развитие-изучение городошных фигур с помощью игры;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развитие- участие в игре- соревновании;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развитие- в процессе игры у детей активизируется речь, развивается фантазия, логика, воображение;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6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43"/>
            <a:ext cx="12192000" cy="68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433" y="232013"/>
            <a:ext cx="8734567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правила: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и правила в городки значительно упрощены по сравнению с игрой взрослых.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земле чертят «город»- квадрат ( 1х1 м);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расстоянии 3-4 мм от передней ( лицевой) линии города проводится черта, с которой начинается кон;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городом и коном на расстоянии 2-2,5 м от города-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полукон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800" dirty="0"/>
              <a:t>Когда дети научатся выбивать городки с этого расстояния, линии кона и </a:t>
            </a:r>
            <a:r>
              <a:rPr lang="ru-RU" sz="2800" dirty="0" err="1"/>
              <a:t>полукона</a:t>
            </a:r>
            <a:r>
              <a:rPr lang="ru-RU" sz="2800" dirty="0"/>
              <a:t> увеличиваются на расстояние 5-6 и 2-3 м.</a:t>
            </a:r>
          </a:p>
        </p:txBody>
      </p:sp>
    </p:spTree>
    <p:extLst>
      <p:ext uri="{BB962C8B-B14F-4D97-AF65-F5344CB8AC3E}">
        <p14:creationId xmlns:p14="http://schemas.microsoft.com/office/powerpoint/2010/main" val="125940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58"/>
            <a:ext cx="12192000" cy="68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ольга\Pictures\02319734.jpg"/>
          <p:cNvPicPr/>
          <p:nvPr/>
        </p:nvPicPr>
        <p:blipFill rotWithShape="1">
          <a:blip r:embed="rId3" cstate="print"/>
          <a:srcRect r="1357" b="4286"/>
          <a:stretch/>
        </p:blipFill>
        <p:spPr bwMode="auto">
          <a:xfrm>
            <a:off x="723331" y="382138"/>
            <a:ext cx="992192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78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58"/>
            <a:ext cx="12192000" cy="68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493" t="2176" r="1563" b="5149"/>
          <a:stretch/>
        </p:blipFill>
        <p:spPr>
          <a:xfrm>
            <a:off x="245660" y="286601"/>
            <a:ext cx="9307773" cy="58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45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367</Words>
  <Application>Microsoft Office PowerPoint</Application>
  <PresentationFormat>Произвольный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11</cp:revision>
  <dcterms:created xsi:type="dcterms:W3CDTF">2017-05-15T14:53:31Z</dcterms:created>
  <dcterms:modified xsi:type="dcterms:W3CDTF">2023-01-16T14:06:50Z</dcterms:modified>
</cp:coreProperties>
</file>