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4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571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53AAF-60E5-45F5-BD3E-3049C052C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510C2D-B33D-46AF-9074-D1896391E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B940F1-0039-4854-B565-8254482F1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81D4-B559-4567-AB13-EF9A9E0596D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EC9525-3BDD-4E42-8AC2-D3E71EB4A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340126-CAF6-4C9C-BF29-39AB1D99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EF02-66B8-46E6-9FF0-330F3273D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741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8EF28-AA85-4137-B287-93D71A4F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1FE734-A112-40C7-8482-1A9468813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57CA2C-041B-43A9-B448-A979FD608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81D4-B559-4567-AB13-EF9A9E0596D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0130AB-8545-4661-A02D-D27436AC0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00D128-CF7F-4DAD-BDC6-6F3406F2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EF02-66B8-46E6-9FF0-330F3273D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80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7EDFCC-9C69-4F48-8025-D1B9A839B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BCE4AE-A07B-430F-A0F7-1E4746386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76214-2DBF-407B-95B1-1767C2E9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81D4-B559-4567-AB13-EF9A9E0596D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EA3BE4-1331-48B6-8A2E-AD596B64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7742F6-D1A1-4E55-B240-AFF7222D5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EF02-66B8-46E6-9FF0-330F3273D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395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1BAA5-B5A2-4B98-A10E-7BE7057C9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A667FC-AC8E-4A14-B8F5-358C6AA06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0F7D9F-08C0-430F-A6D8-4903FFEC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81D4-B559-4567-AB13-EF9A9E0596D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890245-A51A-4AC0-8333-EB4FF0D5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D7F5D4-C8D2-49C0-921A-2AF6CA02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EF02-66B8-46E6-9FF0-330F3273D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09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70BF0E-04DE-4075-8B10-F485384FC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AAE048-230D-4171-9921-FE7F7DB79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6B3-F345-4128-A2C1-9E465DC5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81D4-B559-4567-AB13-EF9A9E0596D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335058-7159-46F0-8088-7B510EC1A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8025A-EA89-4041-8F92-1497497F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EF02-66B8-46E6-9FF0-330F3273D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78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148CD-B74B-4E78-B4BD-8CA6310BB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C193A9-ED35-485F-A97D-206C839C0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6AF87D-03E0-4E3A-9FB5-13ACAC7EE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2BAAE4-4743-4C96-B4D7-BE8D2066D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81D4-B559-4567-AB13-EF9A9E0596D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5E09D6-4C67-48B9-90FF-54E8801ED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9AA4A3-6254-430C-B8C3-F09EC588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EF02-66B8-46E6-9FF0-330F3273D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64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27686-E943-4FA7-87CF-573A2AF8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88AB61-42C8-4D5C-9F57-1217F7059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03D230-F2F5-4DCC-9808-D8480003D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0EE9B8-4086-4A3E-9827-A030C2325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56B033-5497-4A46-AF1F-6525200CC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A305C49-135C-496C-A8E0-1E094AEE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81D4-B559-4567-AB13-EF9A9E0596D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B06733-96AE-4BC3-8666-264DBB88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73AA31-2224-45AD-B195-4476666C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EF02-66B8-46E6-9FF0-330F3273D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12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8AEB6-4EB9-4108-9657-DE8D168A8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7CE852-BEF0-4835-B9F2-4880F6A9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81D4-B559-4567-AB13-EF9A9E0596D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FE73F8-808A-4513-B7E4-3D856B3F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63D879-C7F4-40EE-89DB-396D66CE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EF02-66B8-46E6-9FF0-330F3273D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6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D370B5-B8AA-4D0C-B88C-C3A9E426A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81D4-B559-4567-AB13-EF9A9E0596D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37A81B-C7EC-4F43-B551-5B16F093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07281A-8A19-4C83-9F82-9215CEEC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EF02-66B8-46E6-9FF0-330F3273D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73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D74DF-EA77-4126-B64F-7B27B3820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FBCA1F-8790-4A90-AF33-2BD8A6A85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410779-A45E-431E-A2F3-C50F6B309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6926E2-D746-4A3F-BB6D-4C7C8AFA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81D4-B559-4567-AB13-EF9A9E0596D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147032-6433-46EA-AA99-9C4DB326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5A3EFA-68CE-4E4B-9454-1C3A235D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EF02-66B8-46E6-9FF0-330F3273D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54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E529E9-85F8-4F1A-AC5E-CB1C31D2A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94B2E5F-843D-4467-89C2-FE61A38D4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7B2561-4ED6-49CC-9558-F40D8C2AD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AE8052-2EA6-479C-BED3-4BFF0700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81D4-B559-4567-AB13-EF9A9E0596D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7546E8-A334-4260-8123-2CFF7D56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7B0325-3DD2-412F-95F4-AC9846D30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5EF02-66B8-46E6-9FF0-330F3273D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92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63D5E-9852-4F65-A275-E6D56F343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73F986-D453-4628-91F6-1F430DB98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58F7D8-D0A9-4DE5-9AE1-AB234399E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D81D4-B559-4567-AB13-EF9A9E0596D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43ACF-19A7-48A7-8214-B3C146AB0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0E6EC-9A6F-4765-A1C9-489BC7FEA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5EF02-66B8-46E6-9FF0-330F3273D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7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E52BEA-4CCD-4A97-BABB-B36167D8F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76" y="1988024"/>
            <a:ext cx="6024992" cy="46030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45205E-2D8D-4615-8561-C4E16E7DB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545"/>
          <a:stretch/>
        </p:blipFill>
        <p:spPr>
          <a:xfrm>
            <a:off x="-1036024" y="-876300"/>
            <a:ext cx="14264047" cy="8007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6D5EF3-84C4-4835-B779-22DEA2AB03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1"/>
          <a:stretch/>
        </p:blipFill>
        <p:spPr>
          <a:xfrm>
            <a:off x="136100" y="3946634"/>
            <a:ext cx="4704023" cy="2911366"/>
          </a:xfrm>
          <a:prstGeom prst="rect">
            <a:avLst/>
          </a:prstGeom>
          <a:effectLst>
            <a:outerShdw blurRad="317500" dist="190500" dir="10800000" sx="110000" sy="110000" algn="r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263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99A2A9-BEBF-48EC-ABEC-27AACB516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100000" l="0" r="100000">
                        <a14:foregroundMark x1="10000" y1="10787" x2="10000" y2="10787"/>
                        <a14:foregroundMark x1="20667" y1="11079" x2="21444" y2="11079"/>
                        <a14:foregroundMark x1="35889" y1="10787" x2="35889" y2="10787"/>
                        <a14:foregroundMark x1="54889" y1="10933" x2="54889" y2="10933"/>
                        <a14:foregroundMark x1="62889" y1="9767" x2="63778" y2="9767"/>
                        <a14:foregroundMark x1="74111" y1="10496" x2="74778" y2="10496"/>
                        <a14:foregroundMark x1="85444" y1="11516" x2="85444" y2="11516"/>
                        <a14:foregroundMark x1="86556" y1="9329" x2="87667" y2="9329"/>
                        <a14:foregroundMark x1="90556" y1="9913" x2="90556" y2="9913"/>
                        <a14:foregroundMark x1="17000" y1="86152" x2="17000" y2="86152"/>
                        <a14:foregroundMark x1="10111" y1="18659" x2="10111" y2="18659"/>
                        <a14:foregroundMark x1="11333" y1="16035" x2="11333" y2="16035"/>
                        <a14:foregroundMark x1="11444" y1="25364" x2="11444" y2="25364"/>
                        <a14:foregroundMark x1="11778" y1="33236" x2="11778" y2="33236"/>
                        <a14:foregroundMark x1="11778" y1="38338" x2="11778" y2="38338"/>
                        <a14:foregroundMark x1="11333" y1="41254" x2="10556" y2="43732"/>
                        <a14:foregroundMark x1="10444" y1="44315" x2="10444" y2="45190"/>
                        <a14:foregroundMark x1="35889" y1="13848" x2="35889" y2="13848"/>
                        <a14:foregroundMark x1="40333" y1="13703" x2="41111" y2="13703"/>
                        <a14:foregroundMark x1="44222" y1="13848" x2="47444" y2="15160"/>
                        <a14:foregroundMark x1="49667" y1="13848" x2="51000" y2="13848"/>
                        <a14:foregroundMark x1="54444" y1="13848" x2="55222" y2="13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36" y="-389580"/>
            <a:ext cx="12652336" cy="80857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CFAA35-E468-4686-8976-34097EBCBD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2" t="2296" b="2778"/>
          <a:stretch/>
        </p:blipFill>
        <p:spPr>
          <a:xfrm>
            <a:off x="2082799" y="958849"/>
            <a:ext cx="3354255" cy="4940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2C4E8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1587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0</Words>
  <Application>Microsoft Office PowerPoint</Application>
  <PresentationFormat>Широкоэкранный</PresentationFormat>
  <Paragraphs>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Золотая рыбка</dc:creator>
  <cp:lastModifiedBy>Золотая рыбка</cp:lastModifiedBy>
  <cp:revision>1</cp:revision>
  <dcterms:created xsi:type="dcterms:W3CDTF">2022-11-15T08:57:30Z</dcterms:created>
  <dcterms:modified xsi:type="dcterms:W3CDTF">2022-11-15T11:03:13Z</dcterms:modified>
</cp:coreProperties>
</file>