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25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8A66-DCDA-4F01-A6B9-1B8C6A44D4A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E88-B223-42E5-B8F7-8FCBB79D3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5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8A66-DCDA-4F01-A6B9-1B8C6A44D4A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E88-B223-42E5-B8F7-8FCBB79D3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2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8A66-DCDA-4F01-A6B9-1B8C6A44D4A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E88-B223-42E5-B8F7-8FCBB79D3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3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8A66-DCDA-4F01-A6B9-1B8C6A44D4A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E88-B223-42E5-B8F7-8FCBB79D3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4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8A66-DCDA-4F01-A6B9-1B8C6A44D4A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E88-B223-42E5-B8F7-8FCBB79D3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8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8A66-DCDA-4F01-A6B9-1B8C6A44D4A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E88-B223-42E5-B8F7-8FCBB79D3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3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8A66-DCDA-4F01-A6B9-1B8C6A44D4A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E88-B223-42E5-B8F7-8FCBB79D3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8A66-DCDA-4F01-A6B9-1B8C6A44D4A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E88-B223-42E5-B8F7-8FCBB79D3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4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8A66-DCDA-4F01-A6B9-1B8C6A44D4A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E88-B223-42E5-B8F7-8FCBB79D3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8A66-DCDA-4F01-A6B9-1B8C6A44D4A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E88-B223-42E5-B8F7-8FCBB79D3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6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8A66-DCDA-4F01-A6B9-1B8C6A44D4A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0E88-B223-42E5-B8F7-8FCBB79D3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8A66-DCDA-4F01-A6B9-1B8C6A44D4A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20E88-B223-42E5-B8F7-8FCBB79D3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dop.mosreg.ru/" TargetMode="External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38198" y="3429675"/>
            <a:ext cx="11062650" cy="2388358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1678675"/>
            <a:ext cx="11062648" cy="154219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09183"/>
            <a:ext cx="10515600" cy="17164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подаче заявления на зачисление в организацию дополнительного образования МБДОУ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№70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рыба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через региональный портал государственных услуг.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Для успешной записи на программы платных услуг МБДОУ </a:t>
            </a:r>
            <a:r>
              <a:rPr lang="ru-RU" dirty="0" smtClean="0"/>
              <a:t>№70 </a:t>
            </a:r>
            <a:r>
              <a:rPr lang="ru-RU" dirty="0" smtClean="0"/>
              <a:t>«</a:t>
            </a:r>
            <a:r>
              <a:rPr lang="ru-RU" dirty="0" smtClean="0"/>
              <a:t>Золотая рыбка</a:t>
            </a:r>
            <a:r>
              <a:rPr lang="ru-RU" dirty="0" smtClean="0"/>
              <a:t>» у одного из родителей обязательно должен быть личный кабинет на портале </a:t>
            </a:r>
            <a:r>
              <a:rPr lang="ru-RU" dirty="0" err="1" smtClean="0"/>
              <a:t>Госуслуги</a:t>
            </a:r>
            <a:r>
              <a:rPr lang="ru-RU" dirty="0" smtClean="0"/>
              <a:t>  </a:t>
            </a:r>
            <a:r>
              <a:rPr lang="en-US" dirty="0" smtClean="0">
                <a:hlinkClick r:id="rId2"/>
              </a:rPr>
              <a:t>https://www.gosuslugi.ru/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Для ознакомления с полной информацией о программах нашей организации для записи на 2020-2021 учебный год  и последующего выбора вы должны пройти по ссылке </a:t>
            </a:r>
            <a:r>
              <a:rPr lang="en-US" dirty="0" smtClean="0">
                <a:hlinkClick r:id="rId3"/>
              </a:rPr>
              <a:t>https://new.dop.mosreg.ru/</a:t>
            </a:r>
            <a:r>
              <a:rPr lang="ru-RU" dirty="0" smtClean="0"/>
              <a:t> или в поисковике браузера набрать «Навигатор дополнительного образования Московской области»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0620" y="1825625"/>
            <a:ext cx="717580" cy="955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088" y="2630078"/>
            <a:ext cx="680759" cy="4754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45276"/>
            <a:ext cx="719390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9116" y="259307"/>
            <a:ext cx="10031105" cy="1248982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116" y="829558"/>
            <a:ext cx="9844257" cy="34879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Заполните требующие личные данные.</a:t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 шаг .</a:t>
            </a:r>
            <a:r>
              <a:rPr lang="ru-RU" sz="2800" dirty="0" smtClean="0"/>
              <a:t>Далее </a:t>
            </a:r>
            <a:r>
              <a:rPr lang="ru-RU" sz="2800" dirty="0"/>
              <a:t>на первом шаге подтвердить согласие на использование и обработку персональных </a:t>
            </a:r>
            <a:r>
              <a:rPr lang="ru-RU" sz="2800" dirty="0" smtClean="0"/>
              <a:t>данных.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68" t="14501" r="17401" b="6815"/>
          <a:stretch/>
        </p:blipFill>
        <p:spPr>
          <a:xfrm>
            <a:off x="2258703" y="1599336"/>
            <a:ext cx="7751929" cy="516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8536" y="259307"/>
            <a:ext cx="11840066" cy="1140711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6" y="259307"/>
            <a:ext cx="11840066" cy="1140711"/>
          </a:xfrm>
        </p:spPr>
        <p:txBody>
          <a:bodyPr>
            <a:noAutofit/>
          </a:bodyPr>
          <a:lstStyle/>
          <a:p>
            <a:r>
              <a:rPr lang="ru-RU" sz="2000" b="1" u="sng" dirty="0" smtClean="0"/>
              <a:t>2 шаг. </a:t>
            </a:r>
            <a:r>
              <a:rPr lang="ru-RU" sz="2000" b="1" dirty="0" smtClean="0"/>
              <a:t>Выберите муниципалитет 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го</a:t>
            </a:r>
            <a:r>
              <a:rPr lang="ru-RU" sz="2000" b="1" dirty="0" smtClean="0"/>
              <a:t> Мытищи)  ;   </a:t>
            </a:r>
            <a:r>
              <a:rPr lang="ru-RU" sz="2000" b="1" dirty="0" smtClean="0"/>
              <a:t>наименование организации  </a:t>
            </a:r>
            <a:r>
              <a:rPr lang="ru-RU" sz="2000" b="1" dirty="0" smtClean="0"/>
              <a:t>(МБДОУ №70 «Золотая рыбка»)            </a:t>
            </a:r>
            <a:r>
              <a:rPr lang="ru-RU" sz="2000" b="1" dirty="0" smtClean="0"/>
              <a:t>тип зачисление </a:t>
            </a:r>
            <a:r>
              <a:rPr lang="ru-RU" sz="2000" b="1" dirty="0" smtClean="0">
                <a:solidFill>
                  <a:srgbClr val="FF0000"/>
                </a:solidFill>
              </a:rPr>
              <a:t>(на платные места) </a:t>
            </a:r>
            <a:r>
              <a:rPr lang="ru-RU" sz="2000" b="1" dirty="0" smtClean="0">
                <a:solidFill>
                  <a:srgbClr val="FF0000"/>
                </a:solidFill>
              </a:rPr>
              <a:t>;            </a:t>
            </a:r>
            <a:r>
              <a:rPr lang="ru-RU" sz="2000" b="1" dirty="0" smtClean="0">
                <a:solidFill>
                  <a:srgbClr val="FF0000"/>
                </a:solidFill>
              </a:rPr>
              <a:t>	</a:t>
            </a:r>
            <a:r>
              <a:rPr lang="ru-RU" sz="2000" b="1" dirty="0" smtClean="0"/>
              <a:t>наименование кружка </a:t>
            </a:r>
            <a:r>
              <a:rPr lang="ru-RU" sz="2000" b="1" dirty="0" smtClean="0"/>
              <a:t>(то что выбираете); нажмите </a:t>
            </a:r>
            <a:r>
              <a:rPr lang="ru-RU" sz="2000" b="1" dirty="0" smtClean="0"/>
              <a:t>далее и следуйте дальнейшим инструкциям!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907" y="2550819"/>
            <a:ext cx="1678675" cy="408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906" y="3593211"/>
            <a:ext cx="1678675" cy="4084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077" y="4879240"/>
            <a:ext cx="1678675" cy="4084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076" y="5324488"/>
            <a:ext cx="1678675" cy="40846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18973" r="21303" b="13839"/>
          <a:stretch/>
        </p:blipFill>
        <p:spPr bwMode="auto">
          <a:xfrm>
            <a:off x="5973198" y="2237813"/>
            <a:ext cx="6218802" cy="399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t="19138" r="21062" b="6250"/>
          <a:stretch/>
        </p:blipFill>
        <p:spPr bwMode="auto">
          <a:xfrm>
            <a:off x="188536" y="1400018"/>
            <a:ext cx="6787496" cy="483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84" y="3270250"/>
            <a:ext cx="6461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23" y="2392069"/>
            <a:ext cx="6461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599" y="2952750"/>
            <a:ext cx="6461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677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390" y="283427"/>
            <a:ext cx="10603173" cy="580347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На третьем шаге выбрать от имени кандидата(более 18 лет)или представителя кандидата(от лица родителя, если ребенку менее 18 лет)подается заявление на зачисление и корректно заполнить все поля формы, </a:t>
            </a:r>
            <a:r>
              <a:rPr lang="ru-RU" dirty="0" smtClean="0">
                <a:solidFill>
                  <a:srgbClr val="FF0000"/>
                </a:solidFill>
              </a:rPr>
              <a:t>прикрепить скан-копию документа </a:t>
            </a:r>
            <a:r>
              <a:rPr lang="ru-RU" dirty="0" smtClean="0"/>
              <a:t>кандидата и нажать на кнопку </a:t>
            </a:r>
            <a:r>
              <a:rPr lang="ru-RU" dirty="0" smtClean="0">
                <a:solidFill>
                  <a:srgbClr val="FF0000"/>
                </a:solidFill>
              </a:rPr>
              <a:t>«Отправить».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По окончании процесса отправки вместо формы заявления появится сообщение «Заявление успешно отправлено», а на адрес электронной почты, указанный в заявлении будет направлено письмо с подтверждением.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НАСТОЯТЕЛЬНО</a:t>
            </a:r>
            <a:r>
              <a:rPr lang="ru-RU" dirty="0" smtClean="0"/>
              <a:t> рекомендуем воспользоваться персональным компьютером для подачи  заявления.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6682"/>
            <a:ext cx="719390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9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09684" y="1201002"/>
            <a:ext cx="10644116" cy="320722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69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Ваша заявка принята. </a:t>
            </a:r>
            <a:b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Уведомление о зачисление или отклонении вашего заявления придет Вам на электронную почту, </a:t>
            </a:r>
            <a:b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 с Вами свяжется руководитель кружка!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4842" y="232012"/>
            <a:ext cx="11559654" cy="175179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564" y="5404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главной странице сайта необходимо выбрать              </a:t>
            </a:r>
            <a:r>
              <a:rPr lang="ru-RU" dirty="0" err="1" smtClean="0"/>
              <a:t>г.о</a:t>
            </a:r>
            <a:r>
              <a:rPr lang="ru-RU" dirty="0" smtClean="0"/>
              <a:t> Мытищи</a:t>
            </a:r>
          </a:p>
          <a:p>
            <a:pPr marL="0" indent="0">
              <a:buNone/>
            </a:pPr>
            <a:r>
              <a:rPr lang="ru-RU" dirty="0" smtClean="0"/>
              <a:t>             Любой район              организация Детский сад № </a:t>
            </a:r>
            <a:r>
              <a:rPr lang="ru-RU" dirty="0" smtClean="0"/>
              <a:t>70 </a:t>
            </a:r>
            <a:r>
              <a:rPr lang="ru-RU" dirty="0" smtClean="0"/>
              <a:t>«</a:t>
            </a:r>
            <a:r>
              <a:rPr lang="ru-RU" dirty="0" smtClean="0"/>
              <a:t>Золотая рыбка</a:t>
            </a:r>
            <a:r>
              <a:rPr lang="ru-RU" dirty="0" smtClean="0"/>
              <a:t>»             нажать «Найти»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33" y="540413"/>
            <a:ext cx="719390" cy="95715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8639032" y="601360"/>
            <a:ext cx="818866" cy="375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14" y="1018990"/>
            <a:ext cx="835224" cy="4084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515" y="1089583"/>
            <a:ext cx="835224" cy="4084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961" y="1490301"/>
            <a:ext cx="835224" cy="408467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7618" b="7189"/>
          <a:stretch/>
        </p:blipFill>
        <p:spPr bwMode="auto">
          <a:xfrm>
            <a:off x="1545826" y="1904163"/>
            <a:ext cx="9182045" cy="47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842" y="4018090"/>
            <a:ext cx="1048603" cy="3475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841" y="6294045"/>
            <a:ext cx="1048603" cy="3475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843" y="3691519"/>
            <a:ext cx="1048603" cy="3475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840" y="4288585"/>
            <a:ext cx="1048603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23332" y="365123"/>
            <a:ext cx="10630468" cy="1177073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открывшимся перечне программ выбрать заинтересовавшую </a:t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Вас программу и нажать «Подробней»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4200" r="913" b="6488"/>
          <a:stretch/>
        </p:blipFill>
        <p:spPr bwMode="auto">
          <a:xfrm>
            <a:off x="1289957" y="1747156"/>
            <a:ext cx="8621486" cy="45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4248" r="1642" b="4436"/>
          <a:stretch/>
        </p:blipFill>
        <p:spPr bwMode="auto">
          <a:xfrm>
            <a:off x="242840" y="212271"/>
            <a:ext cx="11773658" cy="636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797" y="5088685"/>
            <a:ext cx="1048603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36979" y="286603"/>
            <a:ext cx="10727140" cy="141936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Внизу после подробной информации о программе нажмите кнопку </a:t>
            </a:r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«Записаться»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1" b="8259"/>
          <a:stretch/>
        </p:blipFill>
        <p:spPr bwMode="auto">
          <a:xfrm>
            <a:off x="916227" y="1780278"/>
            <a:ext cx="10368643" cy="441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50" y="5454731"/>
            <a:ext cx="2223089" cy="7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2651" y="440113"/>
            <a:ext cx="11011468" cy="164109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 попадаете на сайт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https://www.gosuslugi.ru/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ортал государственных услуг Московской области</a:t>
            </a:r>
            <a:b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правом верхнем углу нажмите войти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8402" b="4122"/>
          <a:stretch/>
        </p:blipFill>
        <p:spPr>
          <a:xfrm>
            <a:off x="1098664" y="2156197"/>
            <a:ext cx="9719442" cy="4233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92153">
            <a:off x="7889050" y="1766360"/>
            <a:ext cx="1883402" cy="5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8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38200" y="177421"/>
            <a:ext cx="10515600" cy="1513267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Авторизуйтесь на портале Государственных услуг </a:t>
            </a:r>
            <a:b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(вместо слова </a:t>
            </a:r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войти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должны появиться Ваше </a:t>
            </a:r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ФИО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590" r="802" b="5809"/>
          <a:stretch/>
        </p:blipFill>
        <p:spPr>
          <a:xfrm>
            <a:off x="1332931" y="1878392"/>
            <a:ext cx="9126108" cy="4168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36" y="365125"/>
            <a:ext cx="719390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5094" y="365125"/>
            <a:ext cx="10399594" cy="132556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Пройдя авторизацию вернитесь на начальную страницу и нажмите                  получить услугу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265" b="5834"/>
          <a:stretch/>
        </p:blipFill>
        <p:spPr>
          <a:xfrm>
            <a:off x="655094" y="1813544"/>
            <a:ext cx="10548831" cy="4501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97" y="1027906"/>
            <a:ext cx="835224" cy="408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922" y="5312873"/>
            <a:ext cx="1678675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5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02349" y="113602"/>
            <a:ext cx="11559653" cy="186974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Внимательно проверьте текст «Подробная информация», уделяя 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особое внимание пунктам № 2-4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текст должен быть как на картинке ниже при необходимости измените на нужный вариант</a:t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Нажмите                 «Заполнить форму»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98" t="16696" r="18905" b="3952"/>
          <a:stretch/>
        </p:blipFill>
        <p:spPr>
          <a:xfrm>
            <a:off x="1869837" y="2128553"/>
            <a:ext cx="7833722" cy="4504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30" y="504968"/>
            <a:ext cx="593770" cy="7900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15" y="6118092"/>
            <a:ext cx="1682642" cy="4084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535" y="1432172"/>
            <a:ext cx="1036939" cy="3747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480693" y="4191120"/>
            <a:ext cx="1227065" cy="3633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480694" y="4699643"/>
            <a:ext cx="1227066" cy="347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693" y="5177284"/>
            <a:ext cx="1284905" cy="3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4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285</Words>
  <Application>Microsoft Office PowerPoint</Application>
  <PresentationFormat>Произвольный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Инструкция по подаче заявления на зачисление в организацию дополнительного образования МБДОУ №70 «Золотая рыба» через региональный портал государственных услуг.</vt:lpstr>
      <vt:lpstr>Презентация PowerPoint</vt:lpstr>
      <vt:lpstr>В открывшимся перечне программ выбрать заинтересовавшую  Вас программу и нажать «Подробней»</vt:lpstr>
      <vt:lpstr>Презентация PowerPoint</vt:lpstr>
      <vt:lpstr>Внизу после подробной информации о программе нажмите кнопку «Записаться»</vt:lpstr>
      <vt:lpstr> Вы попадаете на сайт https://www.gosuslugi.ru/, портал государственных услуг Московской области В правом верхнем углу нажмите войти</vt:lpstr>
      <vt:lpstr>Авторизуйтесь на портале Государственных услуг  (вместо слова войти должны появиться Ваше ФИО) </vt:lpstr>
      <vt:lpstr>Пройдя авторизацию вернитесь на начальную страницу и нажмите                  получить услугу</vt:lpstr>
      <vt:lpstr>Внимательно проверьте текст «Подробная информация», уделяя особое внимание пунктам № 2-4 текст должен быть как на картинке ниже при необходимости измените на нужный вариант Нажмите                 «Заполнить форму»</vt:lpstr>
      <vt:lpstr>Заполните требующие личные данные. 1 шаг .Далее на первом шаге подтвердить согласие на использование и обработку персональных данных.  </vt:lpstr>
      <vt:lpstr>2 шаг. Выберите муниципалитет  (го Мытищи)  ;   наименование организации  (МБДОУ №70 «Золотая рыбка»)            тип зачисление (на платные места) ;             наименование кружка (то что выбираете); нажмите далее и следуйте дальнейшим инструкциям!</vt:lpstr>
      <vt:lpstr>Презентация PowerPoint</vt:lpstr>
      <vt:lpstr>   Ваша заявка принята.  Уведомление о зачисление или отклонении вашего заявления придет Вам на электронную почту,  или с Вами свяжется руководитель кружка!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подаче заявления на зачисление в организацию дополнительного образования МБОУ «Лицей №2» через региональный портал государственных услуг.</dc:title>
  <dc:creator>Учитель</dc:creator>
  <cp:lastModifiedBy>Пользователь Windows</cp:lastModifiedBy>
  <cp:revision>22</cp:revision>
  <dcterms:created xsi:type="dcterms:W3CDTF">2020-09-02T05:25:35Z</dcterms:created>
  <dcterms:modified xsi:type="dcterms:W3CDTF">2020-11-17T12:42:51Z</dcterms:modified>
</cp:coreProperties>
</file>