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4" r:id="rId5"/>
    <p:sldId id="265" r:id="rId6"/>
    <p:sldId id="266" r:id="rId7"/>
    <p:sldId id="260" r:id="rId8"/>
    <p:sldId id="261" r:id="rId9"/>
    <p:sldId id="262" r:id="rId10"/>
    <p:sldId id="263" r:id="rId11"/>
    <p:sldId id="269" r:id="rId12"/>
    <p:sldId id="270" r:id="rId13"/>
    <p:sldId id="267" r:id="rId14"/>
    <p:sldId id="268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AC55D-F093-48A3-91D1-7CEF33B05CCB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36A9D8-AF9B-4ACB-8F73-2B208D9C527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Заповедная земля – неприкосновенная земля НЕЛЬЗЯ охотиться на птицу и зверя, ловить рыбу в озерах, собирать в лесах грибы и ягоды, рубить деревья, разводить костры, добывать минералы, запрещается любая хозяйственная деятельность.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МОЖНО любоваться величием и щедрой красотой неповторимой природы.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6A9D8-AF9B-4ACB-8F73-2B208D9C527E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Презентация на тему: 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img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600200"/>
            <a:ext cx="8215369" cy="4900634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61" y="-1"/>
            <a:ext cx="9149961" cy="685353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3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" y="0"/>
            <a:ext cx="9141667" cy="68597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6" y="571480"/>
            <a:ext cx="9023747" cy="57150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pPr algn="l"/>
            <a:r>
              <a:rPr lang="ru-RU" sz="2000" b="1" u="sng" dirty="0" smtClean="0"/>
              <a:t>Цель:</a:t>
            </a:r>
            <a:r>
              <a:rPr lang="ru-RU" sz="2000" b="1" dirty="0" smtClean="0"/>
              <a:t> воспитывать </a:t>
            </a:r>
            <a:r>
              <a:rPr lang="ru-RU" sz="2000" b="1" dirty="0" smtClean="0"/>
              <a:t>нравственно-патриотические чувства через экологическое </a:t>
            </a:r>
            <a:r>
              <a:rPr lang="ru-RU" sz="2000" b="1" dirty="0" smtClean="0"/>
              <a:t>воспитание; формировать </a:t>
            </a:r>
            <a:r>
              <a:rPr lang="ru-RU" sz="2000" b="1" dirty="0" smtClean="0"/>
              <a:t>любовь к Родине посредством уважительного отношения к родной природе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  <a:solidFill>
            <a:srgbClr val="00B050"/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u="sng" dirty="0" smtClean="0"/>
              <a:t>Задачи: </a:t>
            </a:r>
          </a:p>
          <a:p>
            <a:pPr>
              <a:buNone/>
            </a:pPr>
            <a:r>
              <a:rPr lang="ru-RU" sz="2000" dirty="0" smtClean="0"/>
              <a:t>-    познакомить </a:t>
            </a:r>
            <a:r>
              <a:rPr lang="ru-RU" sz="2000" dirty="0" smtClean="0"/>
              <a:t>детей с заповедниками, расположенными на территории России</a:t>
            </a:r>
            <a:r>
              <a:rPr lang="ru-RU" sz="2000" dirty="0" smtClean="0"/>
              <a:t>;</a:t>
            </a:r>
          </a:p>
          <a:p>
            <a:pPr>
              <a:buNone/>
            </a:pPr>
            <a:r>
              <a:rPr lang="ru-RU" sz="2000" dirty="0" smtClean="0"/>
              <a:t>-   закрепить </a:t>
            </a:r>
            <a:r>
              <a:rPr lang="ru-RU" sz="2000" dirty="0" smtClean="0"/>
              <a:t>знания детей о заповедниках России и их назначении</a:t>
            </a:r>
            <a:r>
              <a:rPr lang="ru-RU" sz="2000" dirty="0" smtClean="0"/>
              <a:t>;</a:t>
            </a:r>
          </a:p>
          <a:p>
            <a:pPr>
              <a:buNone/>
            </a:pPr>
            <a:r>
              <a:rPr lang="ru-RU" sz="2000" dirty="0" smtClean="0"/>
              <a:t>-   развивать </a:t>
            </a:r>
            <a:r>
              <a:rPr lang="ru-RU" sz="2000" dirty="0" smtClean="0"/>
              <a:t>у детей познавательный интерес, экологическое мышление;</a:t>
            </a:r>
          </a:p>
          <a:p>
            <a:pPr>
              <a:buNone/>
            </a:pPr>
            <a:r>
              <a:rPr lang="ru-RU" sz="2000" dirty="0" smtClean="0"/>
              <a:t>-   развивать </a:t>
            </a:r>
            <a:r>
              <a:rPr lang="ru-RU" sz="2000" dirty="0" smtClean="0"/>
              <a:t>умение выдвигать гипотезы, делать выводы;</a:t>
            </a:r>
          </a:p>
          <a:p>
            <a:pPr>
              <a:buNone/>
            </a:pPr>
            <a:r>
              <a:rPr lang="ru-RU" sz="2000" dirty="0" smtClean="0"/>
              <a:t>-   развивать </a:t>
            </a:r>
            <a:r>
              <a:rPr lang="ru-RU" sz="2000" dirty="0" smtClean="0"/>
              <a:t>интерес к изучению родного </a:t>
            </a:r>
            <a:r>
              <a:rPr lang="ru-RU" sz="2000" dirty="0" smtClean="0"/>
              <a:t>края</a:t>
            </a:r>
            <a:r>
              <a:rPr lang="ru-RU" sz="2000" dirty="0" smtClean="0"/>
              <a:t>;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-    воспитывать </a:t>
            </a:r>
            <a:r>
              <a:rPr lang="ru-RU" sz="2000" dirty="0" smtClean="0"/>
              <a:t>чувство гордости, любви, ответственности за родную природу;</a:t>
            </a:r>
          </a:p>
          <a:p>
            <a:pPr>
              <a:buNone/>
            </a:pPr>
            <a:r>
              <a:rPr lang="ru-RU" sz="2000" dirty="0" smtClean="0"/>
              <a:t> -   воспитывать </a:t>
            </a:r>
            <a:r>
              <a:rPr lang="ru-RU" sz="2000" dirty="0" smtClean="0"/>
              <a:t>нравственно-патриотические чувства к Родине </a:t>
            </a:r>
            <a:r>
              <a:rPr lang="ru-RU" sz="2000" dirty="0" smtClean="0"/>
              <a:t>через</a:t>
            </a:r>
          </a:p>
          <a:p>
            <a:pPr>
              <a:buNone/>
            </a:pPr>
            <a:r>
              <a:rPr lang="ru-RU" sz="2000" dirty="0" smtClean="0"/>
              <a:t>экологическое </a:t>
            </a:r>
            <a:r>
              <a:rPr lang="ru-RU" sz="2000" dirty="0" smtClean="0"/>
              <a:t>воспитание;</a:t>
            </a:r>
          </a:p>
          <a:p>
            <a:pPr>
              <a:buFontTx/>
              <a:buChar char="-"/>
            </a:pPr>
            <a:r>
              <a:rPr lang="ru-RU" sz="2000" dirty="0" smtClean="0"/>
              <a:t>воспитывать </a:t>
            </a:r>
            <a:r>
              <a:rPr lang="ru-RU" sz="2000" dirty="0" smtClean="0"/>
              <a:t>бережное обращение к природе</a:t>
            </a:r>
            <a:r>
              <a:rPr lang="ru-RU" sz="2000" dirty="0" smtClean="0"/>
              <a:t>.</a:t>
            </a:r>
          </a:p>
          <a:p>
            <a:pPr>
              <a:buNone/>
            </a:pPr>
            <a:r>
              <a:rPr lang="ru-RU" sz="2000" dirty="0" smtClean="0"/>
              <a:t>                                                                           Подготовила: Кропивянская Е. В.</a:t>
            </a:r>
          </a:p>
          <a:p>
            <a:pPr>
              <a:buNone/>
            </a:pPr>
            <a:r>
              <a:rPr lang="ru-RU" sz="2000" dirty="0" smtClean="0"/>
              <a:t>                                                                                                               МАДОУ № 56</a:t>
            </a:r>
            <a:endParaRPr lang="ru-RU" sz="20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a06dc8bb375b5ef47d724972f7b44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8604"/>
            <a:ext cx="9144000" cy="614366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e110cd7aa8e40b7ecb690efbc9fc96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rezentaciya-zapovedniki-rossii-slide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8-008-V-Rossii-94-gosudarstvennykh-prirodnykh-zapovednika-16-biosfernyk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164</Words>
  <PresentationFormat>Экран (4:3)</PresentationFormat>
  <Paragraphs>16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на тему: </vt:lpstr>
      <vt:lpstr>Цель: воспитывать нравственно-патриотические чувства через экологическое воспитание; формировать любовь к Родине посредством уважительного отношения к родной природе.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</dc:title>
  <dc:creator>пользрватель</dc:creator>
  <cp:lastModifiedBy>пользрватель</cp:lastModifiedBy>
  <cp:revision>5</cp:revision>
  <dcterms:created xsi:type="dcterms:W3CDTF">2019-01-30T13:30:46Z</dcterms:created>
  <dcterms:modified xsi:type="dcterms:W3CDTF">2019-01-30T14:56:07Z</dcterms:modified>
</cp:coreProperties>
</file>