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60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08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177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933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5105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016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86866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981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456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42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89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03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44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82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4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07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75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61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A2346-977F-46D2-A84B-84076611402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0B339-FC75-4463-9A84-59071A0CE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9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0" y="0"/>
            <a:ext cx="9858692" cy="6858000"/>
          </a:xfrm>
        </p:spPr>
      </p:pic>
    </p:spTree>
    <p:extLst>
      <p:ext uri="{BB962C8B-B14F-4D97-AF65-F5344CB8AC3E}">
        <p14:creationId xmlns:p14="http://schemas.microsoft.com/office/powerpoint/2010/main" val="333614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68136" y="148047"/>
            <a:ext cx="8699863" cy="2290354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«Театрализованная деятельность</a:t>
            </a:r>
            <a:r>
              <a:rPr lang="ru-RU" sz="2800" dirty="0" smtClean="0"/>
              <a:t>»</a:t>
            </a:r>
            <a:br>
              <a:rPr lang="ru-RU" sz="2800" dirty="0" smtClean="0"/>
            </a:br>
            <a:r>
              <a:rPr lang="ru-RU" sz="2800" dirty="0" smtClean="0"/>
              <a:t>Кружок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«Музыкальная шкатулка»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(4 - </a:t>
            </a:r>
            <a:r>
              <a:rPr lang="ru-RU" sz="2800" dirty="0" smtClean="0"/>
              <a:t>5 </a:t>
            </a:r>
            <a:r>
              <a:rPr lang="ru-RU" sz="2800" dirty="0"/>
              <a:t>лет)</a:t>
            </a:r>
            <a:br>
              <a:rPr lang="ru-RU" sz="2800" dirty="0"/>
            </a:br>
            <a:r>
              <a:rPr lang="ru-RU" sz="2800" dirty="0" smtClean="0"/>
              <a:t>средняя группа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7068" y="2943498"/>
            <a:ext cx="7968932" cy="1836759"/>
          </a:xfrm>
        </p:spPr>
        <p:txBody>
          <a:bodyPr/>
          <a:lstStyle/>
          <a:p>
            <a:r>
              <a:rPr lang="ru-RU" dirty="0" smtClean="0"/>
              <a:t>Руководитель    кружка</a:t>
            </a:r>
          </a:p>
          <a:p>
            <a:r>
              <a:rPr lang="ru-RU" dirty="0" err="1" smtClean="0"/>
              <a:t>Шорина</a:t>
            </a:r>
            <a:r>
              <a:rPr lang="ru-RU" dirty="0" smtClean="0"/>
              <a:t> Светлана Васильевна</a:t>
            </a:r>
            <a:endParaRPr lang="ru-RU" dirty="0"/>
          </a:p>
        </p:txBody>
      </p:sp>
      <p:pic>
        <p:nvPicPr>
          <p:cNvPr id="8" name="Рисунок 7" descr="ГРУПА&quot;ПЧЕЛИЧКА&quo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136" y="4151063"/>
            <a:ext cx="7620000" cy="226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9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одительское собрание: «&lt;strong&gt;Театр&lt;/strong&gt; – наш друг и помощник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" y="182880"/>
            <a:ext cx="7323909" cy="640950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393577" y="1045029"/>
            <a:ext cx="44413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111111"/>
                </a:solidFill>
                <a:effectLst/>
                <a:latin typeface="Bahnschrift SemiCondensed" panose="020B0502040204020203" pitchFamily="34" charset="0"/>
              </a:rPr>
              <a:t>Занятия в театральных студиях способствуют развитию творческих способностей и художественного вкуса; хорошей памяти и коллективизма; грамотной, связной речи и уверенности в себе.</a:t>
            </a:r>
            <a:endParaRPr lang="ru-RU" sz="2800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41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385" y="411480"/>
            <a:ext cx="8920462" cy="644652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151812" y="3462635"/>
            <a:ext cx="51119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Цель:</a:t>
            </a:r>
            <a:endParaRPr lang="ru-RU" sz="2400" b="0" i="0" dirty="0" smtClean="0">
              <a:solidFill>
                <a:srgbClr val="111111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24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• развивать коммуникативно- творческие способности детей посредством театрализованной деятельности</a:t>
            </a:r>
            <a:r>
              <a:rPr lang="ru-RU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i="0" dirty="0">
              <a:solidFill>
                <a:srgbClr val="11111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11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97" y="1663337"/>
            <a:ext cx="6158023" cy="418882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963455" y="0"/>
            <a:ext cx="485449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Задачи:</a:t>
            </a:r>
            <a:endParaRPr lang="ru-RU" b="0" i="0" dirty="0" smtClean="0">
              <a:solidFill>
                <a:srgbClr val="111111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20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1. Создать условия для развития творческой активности детей, участвующих в театральной деятельности.</a:t>
            </a:r>
          </a:p>
          <a:p>
            <a:r>
              <a:rPr lang="ru-RU" sz="20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2. Совершенствовать артистические навыки детей в плане переживания и</a:t>
            </a:r>
          </a:p>
          <a:p>
            <a:r>
              <a:rPr lang="ru-RU" sz="20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воплощения образа, а также их исполнительские умения.</a:t>
            </a:r>
          </a:p>
          <a:p>
            <a:r>
              <a:rPr lang="ru-RU" sz="20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3. Формировать у детей простейшие образно-выразительные умения, учить</a:t>
            </a:r>
          </a:p>
          <a:p>
            <a:r>
              <a:rPr lang="ru-RU" sz="20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имитировать характерные движения сказочных животных.</a:t>
            </a:r>
          </a:p>
          <a:p>
            <a:r>
              <a:rPr lang="ru-RU" sz="20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4. Обучать детей элементам художественно-образных выразительных средств (интонация, мимика, пантомимика) .</a:t>
            </a:r>
          </a:p>
          <a:p>
            <a:r>
              <a:rPr lang="ru-RU" sz="20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5. Активизировать словарь детей, совершенствовать звуковую культуру речи, интонационный строй, диалогическую речь.</a:t>
            </a:r>
          </a:p>
        </p:txBody>
      </p:sp>
      <p:sp>
        <p:nvSpPr>
          <p:cNvPr id="5" name="Равнобедренный треугольник 4"/>
          <p:cNvSpPr/>
          <p:nvPr/>
        </p:nvSpPr>
        <p:spPr>
          <a:xfrm rot="10800000">
            <a:off x="5477276" y="5627659"/>
            <a:ext cx="1486179" cy="470263"/>
          </a:xfrm>
          <a:prstGeom prst="triangle">
            <a:avLst>
              <a:gd name="adj" fmla="val 458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136952" y="1068957"/>
            <a:ext cx="1499746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1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43496" y="1447524"/>
            <a:ext cx="734132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Программа предполагает проведение два занятия в месяц во второй половине дня. Продолжительность занятия: 20 мин.</a:t>
            </a:r>
          </a:p>
          <a:p>
            <a:r>
              <a:rPr lang="ru-RU" sz="28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Деятельность проводится в форме игры:</a:t>
            </a:r>
          </a:p>
          <a:p>
            <a:r>
              <a:rPr lang="ru-RU" sz="28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-Игровые упражнения;</a:t>
            </a:r>
          </a:p>
          <a:p>
            <a:r>
              <a:rPr lang="ru-RU" sz="28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-Этюды;</a:t>
            </a:r>
          </a:p>
          <a:p>
            <a:r>
              <a:rPr lang="ru-RU" sz="28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-Игра-драматизация;</a:t>
            </a:r>
          </a:p>
          <a:p>
            <a:r>
              <a:rPr lang="ru-RU" sz="28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-Сюжетно-ролевая игра</a:t>
            </a:r>
            <a:r>
              <a:rPr lang="ru-RU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i="0" dirty="0">
              <a:solidFill>
                <a:srgbClr val="11111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94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142</TotalTime>
  <Words>166</Words>
  <Application>Microsoft Office PowerPoint</Application>
  <PresentationFormat>Произвольный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Легкий дым</vt:lpstr>
      <vt:lpstr>Презентация PowerPoint</vt:lpstr>
      <vt:lpstr> «Театрализованная деятельность» Кружок  «Музыкальная шкатулка» (4 - 5 лет) средняя группа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 программа кружка по курсу «Театрализованная деятельность» «Музыкальная шкатулка» (4 - 7 лет) средняя, старшая и подготовительная группы</dc:title>
  <dc:creator>1</dc:creator>
  <cp:lastModifiedBy>Пользователь Windows</cp:lastModifiedBy>
  <cp:revision>13</cp:revision>
  <dcterms:created xsi:type="dcterms:W3CDTF">2020-09-14T19:02:39Z</dcterms:created>
  <dcterms:modified xsi:type="dcterms:W3CDTF">2020-09-15T12:54:34Z</dcterms:modified>
</cp:coreProperties>
</file>