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5" r:id="rId5"/>
    <p:sldId id="268" r:id="rId6"/>
    <p:sldId id="269" r:id="rId7"/>
    <p:sldId id="270" r:id="rId8"/>
    <p:sldId id="271" r:id="rId9"/>
    <p:sldId id="256" r:id="rId10"/>
    <p:sldId id="257" r:id="rId11"/>
    <p:sldId id="258" r:id="rId12"/>
    <p:sldId id="259" r:id="rId13"/>
    <p:sldId id="260" r:id="rId14"/>
    <p:sldId id="262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оло\Downloads\356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19" y="0"/>
            <a:ext cx="9312019" cy="69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оло\Downloads\12986990.575oytxg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" y="-81427"/>
            <a:ext cx="9251629" cy="69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оло\Downloads\8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6"/>
            <a:ext cx="9150540" cy="68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оло\Downloads\bardan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" y="0"/>
            <a:ext cx="9229328" cy="6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оло\Downloads\podorognik-pri-besplodii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0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оло\Downloads\843_899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009112" cy="674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оло\Downloads\krapi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744"/>
            <a:ext cx="9243601" cy="69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оло\Downloads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87424"/>
            <a:ext cx="8784976" cy="73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оло\Downloads\610215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35" y="22626"/>
            <a:ext cx="9645400" cy="68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оло\Downloads\bdfeab4b0f3445b39abc489f62179bd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8772"/>
            <a:ext cx="996549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оло\Downloads\grass_texture2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" y="-1"/>
            <a:ext cx="9117716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оло\Downloads\El-serbska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43408"/>
            <a:ext cx="5400600" cy="71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оло\Downloads\478 (2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87500" cy="67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оло\Downloads\1344089928_vasile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622569" cy="60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оло\Downloads\128852_f3d75c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1138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оло\Downloads\py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35" y="0"/>
            <a:ext cx="9217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Лоло</dc:creator>
  <cp:lastModifiedBy>HP</cp:lastModifiedBy>
  <cp:revision>5</cp:revision>
  <dcterms:created xsi:type="dcterms:W3CDTF">2017-01-23T14:32:39Z</dcterms:created>
  <dcterms:modified xsi:type="dcterms:W3CDTF">2017-02-08T15:01:18Z</dcterms:modified>
</cp:coreProperties>
</file>