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2"/>
    <a:srgbClr val="F8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63"/>
  </p:normalViewPr>
  <p:slideViewPr>
    <p:cSldViewPr snapToGrid="0" snapToObjects="1">
      <p:cViewPr varScale="1">
        <p:scale>
          <a:sx n="105" d="100"/>
          <a:sy n="105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F3487-27BF-F247-B864-564A7A49AC5D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519C-D445-314F-95F4-25335A56C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83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519C-D445-314F-95F4-25335A56CC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32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AB05-376C-DA44-8F88-648642448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DCF85E-5B16-D647-8028-FD2131C3A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C1698-AC4D-094D-B3CB-F5AC33F8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2E51E-F461-C14D-ACD1-B6D4081A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FA1190-0772-294B-A556-70E40FD9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4881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A8CB3-E6D2-0F4A-A3A6-E21D3222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772BA3-DD01-0249-AF54-46B21472D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850F53-AB36-614C-BB23-7A2E5E5D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90916C-11AE-8C4D-88B4-5A39BBA9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568EF-4207-C84F-B763-F85CFE01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6905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81ED31-E88C-3E46-87FE-CFBD8D2B8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9165C3-AA57-1C4B-B2C9-A62BA9C03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E969F-0874-9C4C-B2E5-4EB228F5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9076D-7E56-5A44-AB56-83F0540B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1DFAE-5083-8446-95DE-1FC99B50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504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4CDF-ADC5-FD4B-AD82-1B2CF6DC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5E722B-736C-3F42-8C2E-17B79136E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F0E3C0-3ABD-AB48-A303-7C140732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8309A-C70F-6A42-B648-D2B30A30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558CF-532F-DB40-91C3-BB82A6BE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2861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5CE15-A317-F44D-8508-B850CB41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60DD39-6C7F-7C41-9DD2-016AB792B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7683C-A6E5-BC41-8E6E-1EFBF8F4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89C24-B333-FF4D-95A6-7F1DABCB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45C3E-D081-F841-80AD-0D4A3C46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17258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3117D-9783-5546-8D49-E65756C3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85FD10-5719-D741-B155-6B0ED30DD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C65B4E-BAD8-894A-AB3B-4B7415E82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AB9B24-5705-5644-8BD7-F69263CF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32B068-A4D4-7A41-AB25-1E4C703D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B0B2A8-8136-7342-9782-E245148E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16717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A9643-C5F8-AE4E-A712-B5D0D752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A72D9A-C02D-DE45-85B3-5AFABF2E4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0A035C-6323-134A-B8CE-6AF9A824C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590839-C7A0-3648-B1E3-DFC7F42C4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50F310-48DB-414E-BF67-B0633C2A4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737E4E-D1C8-4244-B078-E86BB53F9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09948E-6E26-3942-A050-968441EA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41A0CA-D5ED-854C-B952-83D18915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702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92F46-32A9-F845-801C-36BCCD194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A0FC-FDC9-F942-A37B-6E172091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5B93FB-1BF7-1E4F-904C-39C2C121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604379-C958-7040-BBF9-5342FD99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0717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B6E57-56B4-8B48-ADD7-60FF0F43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D65180-CF67-4E4C-93A5-D3A37743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49030F-E3C6-D444-A09D-08E483B5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9959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BED6E-A830-E94C-B6F3-246C691B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F6B4B4-53BF-8244-B2B9-4984D71D8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3E3517-BE07-ED45-9D88-845CCB7BF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117179-C233-7D44-B809-580AFA88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A16384-6362-084B-AEA3-B545353C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12B55-003D-874B-A24F-3455980B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7334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1B75D-95FB-EF4E-8F9E-5985A9E2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EA8B4F-EB66-ED4C-8286-6A2D15D8F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09DB53-FCC2-4F47-A1FB-DCD88CB13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4A268-A031-8946-92D9-0518FEB4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BA926E-B50A-DB4A-B232-ABE04A1F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942338-0D60-7C42-B9B1-7F34B3A6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25096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6EC9C-B7A7-234B-A729-A1B49C79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B6A8EB-60E1-544F-997C-267CEDF6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FC5E8-BFF3-2D47-BF5E-34C10C3DF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13D9-9D06-0849-AEFD-F75FE757C57A}" type="datetimeFigureOut">
              <a:rPr lang="ru-RU" smtClean="0"/>
              <a:t>пт 17.04.20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A0FF35-30FD-D344-8B0C-E16DB098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2071-F17A-8C48-9B40-A418D18D6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81A4-95A0-6247-9DBA-7C0DCA47D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1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ешний, мужчина, стоит, гора&#10;&#10;Автоматически созданное описание">
            <a:extLst>
              <a:ext uri="{FF2B5EF4-FFF2-40B4-BE49-F238E27FC236}">
                <a16:creationId xmlns:a16="http://schemas.microsoft.com/office/drawing/2014/main" id="{E24D74BB-EE26-3D4A-86C0-3FB76A162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332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80" name="Rectangle 6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7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9D48B-A702-7042-B91A-159C54F57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13" y="1421948"/>
            <a:ext cx="4458304" cy="2798604"/>
          </a:xfrm>
        </p:spPr>
        <p:txBody>
          <a:bodyPr>
            <a:normAutofit/>
          </a:bodyPr>
          <a:lstStyle/>
          <a:p>
            <a:r>
              <a:rPr lang="ru-RU" sz="5600" b="1" dirty="0">
                <a:solidFill>
                  <a:srgbClr val="FFFFFF"/>
                </a:solidFill>
              </a:rPr>
              <a:t>Космическое путешествие</a:t>
            </a:r>
          </a:p>
        </p:txBody>
      </p:sp>
      <p:sp>
        <p:nvSpPr>
          <p:cNvPr id="82" name="Oval 7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7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6618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21DEAA2D-C7A3-C644-BDF3-CA90CCF06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17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комната, рисунок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F0A1675-224F-224E-B1F2-519167DC5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63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02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еда, фрукт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A50801F-DF75-EC47-A94D-25B8403F3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487560" y="664308"/>
            <a:ext cx="7608304" cy="5161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809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E4D290-33CB-AE44-AB95-38640E591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45" r="-1" b="5655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28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2059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05D2337-36AE-C34F-A9B8-1C1DE8A8F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5" b="99333" l="1511" r="95467">
                        <a14:foregroundMark x1="34890" y1="10679" x2="36264" y2="10901"/>
                        <a14:foregroundMark x1="39286" y1="7564" x2="47802" y2="10679"/>
                        <a14:foregroundMark x1="52747" y1="7564" x2="57143" y2="10234"/>
                        <a14:foregroundMark x1="39286" y1="4449" x2="40659" y2="4894"/>
                        <a14:foregroundMark x1="88736" y1="17353" x2="91758" y2="16908"/>
                        <a14:foregroundMark x1="95055" y1="16463" x2="95330" y2="14905"/>
                        <a14:foregroundMark x1="39560" y1="14016" x2="39560" y2="14016"/>
                        <a14:foregroundMark x1="7143" y1="51502" x2="6593" y2="45606"/>
                        <a14:foregroundMark x1="4121" y1="43382" x2="5495" y2="44494"/>
                        <a14:foregroundMark x1="1648" y1="47831" x2="1648" y2="47831"/>
                        <a14:foregroundMark x1="4396" y1="43604" x2="4396" y2="43604"/>
                        <a14:foregroundMark x1="22527" y1="92214" x2="30907" y2="88320"/>
                        <a14:foregroundMark x1="30907" y1="88320" x2="31319" y2="88209"/>
                        <a14:foregroundMark x1="61813" y1="92659" x2="67308" y2="94661"/>
                        <a14:foregroundMark x1="68681" y1="94661" x2="70879" y2="93771"/>
                        <a14:foregroundMark x1="65934" y1="99333" x2="65385" y2="96440"/>
                        <a14:foregroundMark x1="69231" y1="93993" x2="71154" y2="93548"/>
                        <a14:foregroundMark x1="24725" y1="94661" x2="25000" y2="94216"/>
                        <a14:foregroundMark x1="17857" y1="93771" x2="18956" y2="93548"/>
                        <a14:foregroundMark x1="77473" y1="36040" x2="78297" y2="36485"/>
                        <a14:foregroundMark x1="84341" y1="28476" x2="84341" y2="27141"/>
                        <a14:foregroundMark x1="94505" y1="24249" x2="95604" y2="23582"/>
                        <a14:foregroundMark x1="73352" y1="26474" x2="73901" y2="24472"/>
                        <a14:foregroundMark x1="11264" y1="43826" x2="12363" y2="41379"/>
                        <a14:foregroundMark x1="2747" y1="52614" x2="3846" y2="52169"/>
                        <a14:foregroundMark x1="39286" y1="1335" x2="39286" y2="1335"/>
                        <a14:foregroundMark x1="53571" y1="2447" x2="53571" y2="2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718" y="643466"/>
            <a:ext cx="45125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684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44B89FC-1418-2041-B0DD-4D258F1C5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6" r="1" b="6448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43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птица&#10;&#10;Автоматически созданное описание">
            <a:extLst>
              <a:ext uri="{FF2B5EF4-FFF2-40B4-BE49-F238E27FC236}">
                <a16:creationId xmlns:a16="http://schemas.microsoft.com/office/drawing/2014/main" id="{22941C08-7DF1-1042-9F53-F0ACD176B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6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D315BFBD-9CBB-5F4E-8DD1-8AB50EC36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63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918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тол, сидит, вод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5335473B-EC68-8040-A3FE-05BB14494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04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30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23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876BE852-6ABD-8548-999B-58C4719F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CCA469-B45C-D34A-8A40-922CD04A84B4}"/>
              </a:ext>
            </a:extLst>
          </p:cNvPr>
          <p:cNvSpPr/>
          <p:nvPr/>
        </p:nvSpPr>
        <p:spPr>
          <a:xfrm>
            <a:off x="4637247" y="0"/>
            <a:ext cx="75547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C4785B-203F-664F-BE9B-50AD32729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2"/>
          <a:stretch/>
        </p:blipFill>
        <p:spPr>
          <a:xfrm>
            <a:off x="3777397" y="0"/>
            <a:ext cx="46372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16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рный, стол, маленький, мяч&#10;&#10;Автоматически созданное описание">
            <a:extLst>
              <a:ext uri="{FF2B5EF4-FFF2-40B4-BE49-F238E27FC236}">
                <a16:creationId xmlns:a16="http://schemas.microsoft.com/office/drawing/2014/main" id="{991E5A50-DB62-5648-9084-D3B2C8590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59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140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внешний, здание, трав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19FCCC31-3BBC-F44B-8EF7-4BA068929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5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асы,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60758D6A-A2F1-1B42-A308-871BF7A55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9" r="1" b="6835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839AD20E-9183-9E4D-89BA-EB144741C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68"/>
          <a:stretch/>
        </p:blipFill>
        <p:spPr>
          <a:xfrm>
            <a:off x="3620168" y="667529"/>
            <a:ext cx="5536001" cy="5465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7683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9">
            <a:extLst>
              <a:ext uri="{FF2B5EF4-FFF2-40B4-BE49-F238E27FC236}">
                <a16:creationId xmlns:a16="http://schemas.microsoft.com/office/drawing/2014/main" id="{46090D5F-01AF-4676-ADF9-09DA80A264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11">
            <a:extLst>
              <a:ext uri="{FF2B5EF4-FFF2-40B4-BE49-F238E27FC236}">
                <a16:creationId xmlns:a16="http://schemas.microsoft.com/office/drawing/2014/main" id="{129A6924-D08B-45DD-8219-D130D09CE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0427" y="683791"/>
            <a:ext cx="2987899" cy="2987899"/>
          </a:xfrm>
          <a:prstGeom prst="arc">
            <a:avLst>
              <a:gd name="adj1" fmla="val 16200000"/>
              <a:gd name="adj2" fmla="val 2120553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CA359-689C-C249-9F38-B0B11DED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657" y="1488985"/>
            <a:ext cx="4926669" cy="28664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Наша планета</a:t>
            </a:r>
            <a:br>
              <a:rPr lang="ru-RU" sz="6000" b="1" dirty="0">
                <a:solidFill>
                  <a:srgbClr val="FFFFFF"/>
                </a:solidFill>
              </a:rPr>
            </a:br>
            <a:r>
              <a:rPr lang="ru-RU" sz="6000" b="1" dirty="0">
                <a:solidFill>
                  <a:srgbClr val="FFFFFF"/>
                </a:solidFill>
              </a:rPr>
              <a:t>Земля</a:t>
            </a:r>
            <a:endParaRPr lang="en-US" sz="6000" b="1" dirty="0">
              <a:solidFill>
                <a:srgbClr val="FFFFFF"/>
              </a:solidFill>
            </a:endParaRPr>
          </a:p>
        </p:txBody>
      </p:sp>
      <p:pic>
        <p:nvPicPr>
          <p:cNvPr id="5" name="Объект 4" descr="Изображение выглядит как объект, сидит, си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B3A2BD61-373D-F348-BA9E-599CAF5EE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-2"/>
          <a:stretch/>
        </p:blipFill>
        <p:spPr>
          <a:xfrm>
            <a:off x="643466" y="721046"/>
            <a:ext cx="5334930" cy="5334930"/>
          </a:xfrm>
          <a:custGeom>
            <a:avLst/>
            <a:gdLst/>
            <a:ahLst/>
            <a:cxnLst/>
            <a:rect l="l" t="t" r="r" b="b"/>
            <a:pathLst>
              <a:path w="4048125" h="4048125">
                <a:moveTo>
                  <a:pt x="65094" y="0"/>
                </a:moveTo>
                <a:lnTo>
                  <a:pt x="3983031" y="0"/>
                </a:lnTo>
                <a:cubicBezTo>
                  <a:pt x="4018981" y="0"/>
                  <a:pt x="4048125" y="29144"/>
                  <a:pt x="4048125" y="65094"/>
                </a:cubicBezTo>
                <a:lnTo>
                  <a:pt x="4048125" y="3983031"/>
                </a:lnTo>
                <a:cubicBezTo>
                  <a:pt x="4048125" y="4018981"/>
                  <a:pt x="4018981" y="4048125"/>
                  <a:pt x="3983031" y="4048125"/>
                </a:cubicBezTo>
                <a:lnTo>
                  <a:pt x="65094" y="4048125"/>
                </a:lnTo>
                <a:cubicBezTo>
                  <a:pt x="29144" y="4048125"/>
                  <a:pt x="0" y="4018981"/>
                  <a:pt x="0" y="3983031"/>
                </a:cubicBezTo>
                <a:lnTo>
                  <a:pt x="0" y="65094"/>
                </a:lnTo>
                <a:cubicBezTo>
                  <a:pt x="0" y="29144"/>
                  <a:pt x="29144" y="0"/>
                  <a:pt x="65094" y="0"/>
                </a:cubicBezTo>
                <a:close/>
              </a:path>
            </a:pathLst>
          </a:custGeom>
        </p:spPr>
      </p:pic>
      <p:sp>
        <p:nvSpPr>
          <p:cNvPr id="70" name="Rectangle 13">
            <a:extLst>
              <a:ext uri="{FF2B5EF4-FFF2-40B4-BE49-F238E27FC236}">
                <a16:creationId xmlns:a16="http://schemas.microsoft.com/office/drawing/2014/main" id="{01B0AB56-1C73-492F-9E03-DF7B546AFC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0321" y="4381081"/>
            <a:ext cx="784976" cy="784976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778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утренний, стол, во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95BF5D7-7090-9646-B80F-03983AF5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7" r="-1" b="10522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58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идит, черный, синий, плоский&#10;&#10;Автоматически созданное описание">
            <a:extLst>
              <a:ext uri="{FF2B5EF4-FFF2-40B4-BE49-F238E27FC236}">
                <a16:creationId xmlns:a16="http://schemas.microsoft.com/office/drawing/2014/main" id="{21B89785-EDA0-044F-8FC8-C540B1E44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91089" y="150135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6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тол, сидит, вода, еда&#10;&#10;Автоматически созданное описание">
            <a:extLst>
              <a:ext uri="{FF2B5EF4-FFF2-40B4-BE49-F238E27FC236}">
                <a16:creationId xmlns:a16="http://schemas.microsoft.com/office/drawing/2014/main" id="{E0CB3002-ECA3-A441-8B14-BE892E0B4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99" r="15013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10753-A72C-9641-9E78-640C84B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39" y="338142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1</a:t>
            </a:r>
            <a:r>
              <a:rPr lang="en-GB" sz="3000" b="1" dirty="0">
                <a:solidFill>
                  <a:schemeClr val="bg1"/>
                </a:solidFill>
              </a:rPr>
              <a:t>. </a:t>
            </a:r>
            <a:r>
              <a:rPr lang="ru-RU" sz="3000" b="1" dirty="0">
                <a:solidFill>
                  <a:schemeClr val="bg1"/>
                </a:solidFill>
              </a:rPr>
              <a:t>Какое на земле время года?</a:t>
            </a:r>
            <a:r>
              <a:rPr lang="ru-RU" sz="3000" b="1" dirty="0">
                <a:solidFill>
                  <a:srgbClr val="7030A0"/>
                </a:solidFill>
              </a:rPr>
              <a:t/>
            </a:r>
            <a:br>
              <a:rPr lang="ru-RU" sz="3000" b="1" dirty="0">
                <a:solidFill>
                  <a:srgbClr val="7030A0"/>
                </a:solidFill>
              </a:rPr>
            </a:b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A0E072D-847B-3A44-AED8-9D0FCF14B7B2}"/>
              </a:ext>
            </a:extLst>
          </p:cNvPr>
          <p:cNvSpPr txBox="1">
            <a:spLocks/>
          </p:cNvSpPr>
          <p:nvPr/>
        </p:nvSpPr>
        <p:spPr>
          <a:xfrm>
            <a:off x="504623" y="1591021"/>
            <a:ext cx="4092525" cy="27986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2</a:t>
            </a:r>
            <a:r>
              <a:rPr lang="en-GB" sz="3000" b="1" dirty="0">
                <a:solidFill>
                  <a:schemeClr val="bg1"/>
                </a:solidFill>
              </a:rPr>
              <a:t>. </a:t>
            </a:r>
            <a:r>
              <a:rPr lang="ru-RU" sz="3000" b="1" dirty="0">
                <a:solidFill>
                  <a:schemeClr val="bg1"/>
                </a:solidFill>
              </a:rPr>
              <a:t>Какой месяц?</a:t>
            </a: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000" b="1" dirty="0">
                <a:solidFill>
                  <a:schemeClr val="bg1"/>
                </a:solidFill>
              </a:rPr>
              <a:t>3</a:t>
            </a:r>
            <a:r>
              <a:rPr lang="en-GB" sz="3000" b="1" dirty="0">
                <a:solidFill>
                  <a:schemeClr val="bg1"/>
                </a:solidFill>
              </a:rPr>
              <a:t>.</a:t>
            </a:r>
            <a:r>
              <a:rPr lang="ru-RU" sz="3000" b="1" dirty="0">
                <a:solidFill>
                  <a:schemeClr val="bg1"/>
                </a:solidFill>
              </a:rPr>
              <a:t> Какой день недели?</a:t>
            </a:r>
          </a:p>
        </p:txBody>
      </p:sp>
    </p:spTree>
    <p:extLst>
      <p:ext uri="{BB962C8B-B14F-4D97-AF65-F5344CB8AC3E}">
        <p14:creationId xmlns:p14="http://schemas.microsoft.com/office/powerpoint/2010/main" val="2676747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08AEA38-701D-F045-AA83-6E9E8B8C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700" dirty="0">
                <a:solidFill>
                  <a:srgbClr val="FFFF52"/>
                </a:solidFill>
              </a:rPr>
              <a:t>Наша солнечная система</a:t>
            </a:r>
            <a:endParaRPr lang="en-US" sz="3700" dirty="0">
              <a:solidFill>
                <a:srgbClr val="FFFF52"/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монитор, компьютер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0B8C850-4824-8444-800C-5C5358A84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92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ешний, человек, снег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596D7BD-7315-4843-AC2C-AF61E86A0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310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707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асы, черный, белый, висит&#10;&#10;Автоматически созданное описание">
            <a:extLst>
              <a:ext uri="{FF2B5EF4-FFF2-40B4-BE49-F238E27FC236}">
                <a16:creationId xmlns:a16="http://schemas.microsoft.com/office/drawing/2014/main" id="{257CBE8E-6A25-0C4E-96FB-D65D823A4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9" r="1" b="1"/>
          <a:stretch/>
        </p:blipFill>
        <p:spPr>
          <a:xfrm>
            <a:off x="487560" y="858524"/>
            <a:ext cx="7608304" cy="5211906"/>
          </a:xfrm>
          <a:prstGeom prst="rect">
            <a:avLst/>
          </a:prstGeom>
        </p:spPr>
      </p:pic>
      <p:sp>
        <p:nvSpPr>
          <p:cNvPr id="31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27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62A7C62-776A-E445-B9AB-05188F4AB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93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плоский, сидит, самолет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ADE893C4-987C-8642-9A34-332A61924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7" b="23113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42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4406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27</Words>
  <Application>Microsoft Office PowerPoint</Application>
  <PresentationFormat>Широкоэкранный</PresentationFormat>
  <Paragraphs>8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Космическое путешествие</vt:lpstr>
      <vt:lpstr>Презентация PowerPoint</vt:lpstr>
      <vt:lpstr>Презентация PowerPoint</vt:lpstr>
      <vt:lpstr>1. Какое на земле время года? </vt:lpstr>
      <vt:lpstr>Наша солнечная 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планета Земля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Космическое путешествие</dc:title>
  <dc:creator>fefilowa19962020@outlook.com</dc:creator>
  <cp:lastModifiedBy>Надя</cp:lastModifiedBy>
  <cp:revision>4</cp:revision>
  <dcterms:created xsi:type="dcterms:W3CDTF">2020-04-06T19:18:07Z</dcterms:created>
  <dcterms:modified xsi:type="dcterms:W3CDTF">2020-04-17T09:50:45Z</dcterms:modified>
</cp:coreProperties>
</file>