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2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2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5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8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4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3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1A8B-2EA0-419E-A1D3-2E5F317C6F3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AE92-695B-4E50-8AB5-3ACC8405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9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9713" y="1596979"/>
            <a:ext cx="6581104" cy="191298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Филимоновская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игрушка-свистулька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456" y="4095480"/>
            <a:ext cx="11655381" cy="2485623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Лепка декоративная 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в средней </a:t>
            </a:r>
            <a:r>
              <a:rPr lang="ru-RU" sz="3600" b="1" dirty="0" smtClean="0">
                <a:solidFill>
                  <a:schemeClr val="accent6"/>
                </a:solidFill>
              </a:rPr>
              <a:t>группе</a:t>
            </a:r>
          </a:p>
          <a:p>
            <a:r>
              <a:rPr lang="ru-RU" sz="3600" b="1" dirty="0" smtClean="0">
                <a:solidFill>
                  <a:schemeClr val="accent6"/>
                </a:solidFill>
              </a:rPr>
              <a:t>«Почемучки»</a:t>
            </a:r>
            <a:br>
              <a:rPr lang="ru-RU" sz="3600" b="1" dirty="0" smtClean="0">
                <a:solidFill>
                  <a:schemeClr val="accent6"/>
                </a:solidFill>
              </a:rPr>
            </a:br>
            <a:r>
              <a:rPr lang="ru-RU" sz="3600" b="1" dirty="0" smtClean="0">
                <a:solidFill>
                  <a:schemeClr val="accent6"/>
                </a:solidFill>
              </a:rPr>
              <a:t>                                                                       </a:t>
            </a:r>
            <a:r>
              <a:rPr lang="ru-RU" sz="2200" b="1" dirty="0" smtClean="0">
                <a:solidFill>
                  <a:schemeClr val="accent6"/>
                </a:solidFill>
              </a:rPr>
              <a:t>Воспитатели: </a:t>
            </a:r>
            <a:r>
              <a:rPr lang="ru-RU" sz="2200" b="1" dirty="0" err="1" smtClean="0">
                <a:solidFill>
                  <a:schemeClr val="accent6"/>
                </a:solidFill>
              </a:rPr>
              <a:t>Бучумаш</a:t>
            </a:r>
            <a:r>
              <a:rPr lang="ru-RU" sz="2200" b="1" dirty="0" smtClean="0">
                <a:solidFill>
                  <a:schemeClr val="accent6"/>
                </a:solidFill>
              </a:rPr>
              <a:t> Н. М.</a:t>
            </a:r>
          </a:p>
          <a:p>
            <a:r>
              <a:rPr lang="ru-RU" sz="2200" b="1" dirty="0" smtClean="0">
                <a:solidFill>
                  <a:schemeClr val="accent6"/>
                </a:solidFill>
              </a:rPr>
              <a:t>                                                                                                                                                  Ефремова И. П.</a:t>
            </a:r>
            <a:endParaRPr lang="ru-RU" sz="2200" b="1" dirty="0" smtClean="0">
              <a:solidFill>
                <a:schemeClr val="accent6"/>
              </a:solidFill>
            </a:endParaRPr>
          </a:p>
          <a:p>
            <a:endParaRPr lang="ru-RU" b="1" dirty="0"/>
          </a:p>
        </p:txBody>
      </p:sp>
      <p:pic>
        <p:nvPicPr>
          <p:cNvPr id="1028" name="Picture 4" descr="https://a.radikal.ru/a06/1807/3b/bf6ca078a3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3" y="3414858"/>
            <a:ext cx="3086638" cy="30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405705/860002f2-d4df-43cf-903f-b880cabed2d2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70" y="0"/>
            <a:ext cx="2467018" cy="18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ytmaster.ru/wp-content/uploads/2019/02/Filimonovskaya-igrushka-kartinki-50-820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57" y="346149"/>
            <a:ext cx="2282126" cy="25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История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филимоновской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игрушки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4760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 всей России и за ее пределами знают и любят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филимоновскую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игрушку. А появилась она в деревне Филимоново Тульской области. Делают игрушку из глины. Лепят из нее коней, козликов, барышень, солдат. Все игрушки веселые, высокие и вытянутые, будто они всегда чему-то удивляются. Все они не простые игрушки, а свистульки. Лепят такие игрушки с добрым сердцем и теплыми руками. Потом игрушки обжигают в специальных печах. После обжига игрушки расписывают. Украшают их чаще всего цветными полосками, пятнышками, цветами, похожими на солнце. Краски берут яркие, солнечные.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405705/860002f2-d4df-43cf-903f-b880cabed2d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7732" cy="42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ioner48.ru/image/cache/catalog/pioner48/detsad/muzykalnye_instrumenty/AI4624-12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81" y="0"/>
            <a:ext cx="5120381" cy="34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zabavnik.club/wp-content/uploads/Filimonovskaya_igrushka_17_18094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3" y="3807104"/>
            <a:ext cx="2313140" cy="28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f2.ppt-online.org/files2/slide/z/ZyGlQzA7CMHn3TIBfUW9pRsXiaxjPKV5c2g8Nvow1/slide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11" y="3758715"/>
            <a:ext cx="3920499" cy="29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ktochka.ru/uploads/product/307200/307279/307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19" y="3562636"/>
            <a:ext cx="3295364" cy="32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7577"/>
            <a:ext cx="10515600" cy="11719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Курочка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29556"/>
            <a:ext cx="10515600" cy="4660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Будем лепить курочку. Для лепки понадобится соленое тесто или глина. Исходная форма яйцо, удлиненное яйцо. Слегка загибаем оба конца вверх. От большого конца слегка оттягиваем часть и формируем шею, голову, клюв. На голове прищипываем гребешок. Меньший конец тоже слегка вытягиваем и формируем хвост. Подставку лепим из конуса или сплющенного шара. Размещаем курочку на подставке, прижимаем, сглаживаем место соединения. Также можно использовать заранее приготовленный свисток.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0a6/00129e45-0dfbcdcb/hello_html_397980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438522"/>
            <a:ext cx="11872499" cy="57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2" y="457200"/>
            <a:ext cx="4964246" cy="1600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Вот и курочка готова!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972" y="2057400"/>
            <a:ext cx="4861216" cy="38115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Вылепленную поделку нужно оставить для просушки на 2-3 дня, затем нанести грунтовку, высушить и только после этого расписывать!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http://tktochka.ru/uploads/product/307900/307957/3079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8" y="203468"/>
            <a:ext cx="6426557" cy="64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307"/>
            <a:ext cx="10515600" cy="10853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Следующую игрушку, которую можно слепить  –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это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филимоновский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петушок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700" b="1" dirty="0" smtClean="0">
                <a:solidFill>
                  <a:schemeClr val="accent2">
                    <a:lumMod val="75000"/>
                  </a:schemeClr>
                </a:solidFill>
              </a:rPr>
              <a:t>Спасибо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за внимание!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8" name="Picture 4" descr="https://tytmaster.ru/wp-content/uploads/2019/02/Filimonovskaya-igrushka-kartinki-73-768x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2" y="2601656"/>
            <a:ext cx="4650302" cy="40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222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Филимоновская   игрушка-свистулька</vt:lpstr>
      <vt:lpstr>История филимоновской игрушки</vt:lpstr>
      <vt:lpstr>Презентация PowerPoint</vt:lpstr>
      <vt:lpstr>Курочка</vt:lpstr>
      <vt:lpstr>Презентация PowerPoint</vt:lpstr>
      <vt:lpstr>Вот и курочка готова!</vt:lpstr>
      <vt:lpstr> Следующую игрушку, которую можно слепить  –  это филимоновский  петушок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игрушка-свистулька</dc:title>
  <dc:creator>user</dc:creator>
  <cp:lastModifiedBy>user</cp:lastModifiedBy>
  <cp:revision>13</cp:revision>
  <dcterms:created xsi:type="dcterms:W3CDTF">2020-03-24T17:21:47Z</dcterms:created>
  <dcterms:modified xsi:type="dcterms:W3CDTF">2020-03-24T19:05:40Z</dcterms:modified>
</cp:coreProperties>
</file>