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7"/>
    <p:restoredTop sz="94722"/>
  </p:normalViewPr>
  <p:slideViewPr>
    <p:cSldViewPr snapToGrid="0" snapToObjects="1">
      <p:cViewPr varScale="1">
        <p:scale>
          <a:sx n="70" d="100"/>
          <a:sy n="70" d="100"/>
        </p:scale>
        <p:origin x="8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175DB-F9FB-DA49-93AE-590269681050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9D6E0-0E7F-4E49-9988-7912C6E6A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5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9D6E0-0E7F-4E49-9988-7912C6E6A6E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01CAE-4C30-824B-95AF-DFF9D1EF3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7F61E6-E4B5-B74D-AC06-1E66D08C4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B09654-3A47-1247-B0F6-DF8BB5460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163596-9121-D04C-8C2C-B2EE51CE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712712-4E77-7C4C-843E-D1DFB8A6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93770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7F089-9B10-7640-A1F2-68DC7C18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F89D4C-0DDB-D94B-BAD3-A5C1035EA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42055-81E7-6C41-8CC8-653A64CC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00E0C-2F4A-E541-AF74-2B0DF0FD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C8B06-7A24-0D42-96B7-9585CB8BF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401142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64D646C-340F-2D4A-84B2-3D1BFEB83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23CBBA-9533-FE44-8F58-EDF8256DA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0B4B8-E55B-C94C-8AB6-33655D608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C0F81A-48B3-EA40-A84A-31C3706C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79BD6-B981-CA43-9EFE-BAD62FE9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52745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B3E24-FE37-2143-BF27-407F5723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B3CCD1-CB7D-1E40-8DA6-DEF349B00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F4AB0-606B-2D4F-B50A-371FC220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F33691-BEB6-F14A-BFBC-096463AF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7DD34B-C45A-5844-BE7A-0578A4B9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06195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FF02F-4699-2149-A070-294D0797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9EF804-CA50-2240-A281-230DECEF7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8FDAD-777E-3C48-8D55-8915C3C2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32A1EB-1B00-DD47-9315-636D7ABA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C6E91-1747-4E47-A3F3-92040E03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2132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50EA4-146A-B643-B7E6-2BE33510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7658F9-A971-2A43-B5EE-16B3EE5D5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E09B96-78A6-624C-AF46-E062AAA74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EE6AB0-F6D7-AD42-A37B-7B7FB9E4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E9CF7-CF1C-424A-B0BB-324CDDF0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A54BB9-12B4-874F-A854-DAD304F69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3391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B1AA5-FE84-6D42-9FF2-9A881AA26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BD314A-B9B0-5548-8B18-DB90AE468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9FF22F-F736-9E46-9D70-F9ECEE29F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E049CA-728F-9F48-B659-035286982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57620C-8FA0-7E4A-BBF4-F72813D446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D5D52B-3156-7642-B92B-919E601E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910A4B-FC4B-4F4A-85AB-0FBBE2D1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A15424-E5F9-0C45-BCE6-103EF68C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861816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26305-2A50-3649-BB6B-568630AD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6FA790-CA4D-AB49-B520-8E49405A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4B75F84-84D3-0F44-86B6-021E09F2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BE63C6-0401-C742-B7E6-282DD571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50014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EB14ABC-3448-1547-8E30-C2259360E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046564-1E86-D64E-BC7B-D8F819A6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83FCDD-54A8-3048-8F6D-BA867B31D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5452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469801-72E1-324E-B8BC-C36DA76B0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D12F52-2FE8-9C41-96E9-B23ECA3D3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EF121E-54EE-F742-8879-2DA0F5261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44A68A-FFA2-EE40-B3CA-F2C01A25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CE9D1-5808-6049-B9BF-D51C262F4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44C362-1299-EB45-9F55-C2F107E8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6583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B201E-BC3A-D143-9ADB-ABD043525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7DC781-E8CF-F548-92F0-E9A7D1106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8E6E65-3ADD-0844-8142-CC8CDB830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46801-6E8F-EB42-8850-3D3662CC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65BC2B-26C9-CB4A-8C8E-8821327D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B871C4-41F9-A643-AF55-EFC7C5C4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95774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2FBB3-8CEE-7949-8572-85805C34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7A224E-6B0B-584B-9668-D1C77DCA6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B7406-17D2-5446-B106-97A5A5182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4AD91-F019-5B41-86EF-81EBBAC58AD7}" type="datetimeFigureOut">
              <a:rPr lang="ru-RU" smtClean="0"/>
              <a:t>чт 16.04.20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588BB-BF4C-504B-9BDA-3CC4913AF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B62BE-B055-2C49-8654-41F0D4845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94AD4-1E87-6B4C-B93F-6EF6300C2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7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4BED8C-D97C-AA4D-9A9F-BD4786834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763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ыба, вода, сидит, стол&#10;&#10;Автоматически созданное описание">
            <a:extLst>
              <a:ext uri="{FF2B5EF4-FFF2-40B4-BE49-F238E27FC236}">
                <a16:creationId xmlns:a16="http://schemas.microsoft.com/office/drawing/2014/main" id="{3902F8C8-CAD2-7B40-8466-B2BF77F0D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94" y="0"/>
            <a:ext cx="9150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6107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78C31E2-E796-1B48-9F0D-D757AABE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1077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ол, синий, ед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C8C3AB30-8ADC-5848-8A2B-EC18D6760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5357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B9DFD7EC-1284-A24A-A3DA-16BCA41D9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90321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ол, легкий, еда&#10;&#10;Автоматически созданное описание">
            <a:extLst>
              <a:ext uri="{FF2B5EF4-FFF2-40B4-BE49-F238E27FC236}">
                <a16:creationId xmlns:a16="http://schemas.microsoft.com/office/drawing/2014/main" id="{3145D15C-8BA7-844F-BCCF-A7FB1F16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18376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аквариум, сосуд, стол, вода&#10;&#10;Автоматически созданное описание">
            <a:extLst>
              <a:ext uri="{FF2B5EF4-FFF2-40B4-BE49-F238E27FC236}">
                <a16:creationId xmlns:a16="http://schemas.microsoft.com/office/drawing/2014/main" id="{98335C3E-11DF-5C47-B92A-542014401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24"/>
          <a:stretch/>
        </p:blipFill>
        <p:spPr>
          <a:xfrm>
            <a:off x="-1" y="1"/>
            <a:ext cx="12192000" cy="6132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5563245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2493EE2-D0AD-DA42-A7E5-A58FBAE95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06251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фотография, другой, много, различные&#10;&#10;Автоматически созданное описание">
            <a:extLst>
              <a:ext uri="{FF2B5EF4-FFF2-40B4-BE49-F238E27FC236}">
                <a16:creationId xmlns:a16="http://schemas.microsoft.com/office/drawing/2014/main" id="{BDD76A89-E8EC-FE45-B7A0-863714AC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376" y="0"/>
            <a:ext cx="9747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29318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фотография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B45CB269-E76E-C744-98F3-F89D98FAC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4" y="164892"/>
            <a:ext cx="8813970" cy="669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50488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3B08FD-5ECC-4728-AA84-CD6AC875BF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2549107E-EC98-4933-8F8F-A1713C393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6557"/>
          </a:xfrm>
          <a:custGeom>
            <a:avLst/>
            <a:gdLst>
              <a:gd name="connsiteX0" fmla="*/ 0 w 12188952"/>
              <a:gd name="connsiteY0" fmla="*/ 0 h 6216557"/>
              <a:gd name="connsiteX1" fmla="*/ 12188952 w 12188952"/>
              <a:gd name="connsiteY1" fmla="*/ 0 h 6216557"/>
              <a:gd name="connsiteX2" fmla="*/ 12188952 w 12188952"/>
              <a:gd name="connsiteY2" fmla="*/ 5609705 h 6216557"/>
              <a:gd name="connsiteX3" fmla="*/ 12049115 w 12188952"/>
              <a:gd name="connsiteY3" fmla="*/ 5640762 h 6216557"/>
              <a:gd name="connsiteX4" fmla="*/ 6096001 w 12188952"/>
              <a:gd name="connsiteY4" fmla="*/ 6216557 h 6216557"/>
              <a:gd name="connsiteX5" fmla="*/ 142887 w 12188952"/>
              <a:gd name="connsiteY5" fmla="*/ 5640762 h 6216557"/>
              <a:gd name="connsiteX6" fmla="*/ 0 w 12188952"/>
              <a:gd name="connsiteY6" fmla="*/ 5609028 h 6216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  <a:ln w="9525">
            <a:noFill/>
          </a:ln>
          <a:effectLst>
            <a:outerShdw blurRad="88900" dist="38100" dir="5400000" algn="t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вода, животное, оранжевый, рыба&#10;&#10;Автоматически созданное описание">
            <a:extLst>
              <a:ext uri="{FF2B5EF4-FFF2-40B4-BE49-F238E27FC236}">
                <a16:creationId xmlns:a16="http://schemas.microsoft.com/office/drawing/2014/main" id="{F3A6F5B0-6BC9-DD47-9E1A-2D0F11432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6" b="2427"/>
          <a:stretch/>
        </p:blipFill>
        <p:spPr>
          <a:xfrm>
            <a:off x="20" y="1"/>
            <a:ext cx="12191980" cy="6216557"/>
          </a:xfrm>
          <a:custGeom>
            <a:avLst/>
            <a:gdLst/>
            <a:ahLst/>
            <a:cxnLst/>
            <a:rect l="l" t="t" r="r" b="b"/>
            <a:pathLst>
              <a:path w="12188952" h="6216557">
                <a:moveTo>
                  <a:pt x="0" y="0"/>
                </a:moveTo>
                <a:lnTo>
                  <a:pt x="12188952" y="0"/>
                </a:lnTo>
                <a:lnTo>
                  <a:pt x="12188952" y="5609705"/>
                </a:lnTo>
                <a:lnTo>
                  <a:pt x="12049115" y="5640762"/>
                </a:lnTo>
                <a:cubicBezTo>
                  <a:pt x="10313281" y="6006147"/>
                  <a:pt x="8275571" y="6216557"/>
                  <a:pt x="6096001" y="6216557"/>
                </a:cubicBezTo>
                <a:cubicBezTo>
                  <a:pt x="3916432" y="6216557"/>
                  <a:pt x="1878721" y="6006147"/>
                  <a:pt x="142887" y="5640762"/>
                </a:cubicBezTo>
                <a:lnTo>
                  <a:pt x="0" y="5609028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8604E2-9C42-C94F-BE6C-B33F44BACBE9}"/>
              </a:ext>
            </a:extLst>
          </p:cNvPr>
          <p:cNvSpPr txBox="1"/>
          <p:nvPr/>
        </p:nvSpPr>
        <p:spPr>
          <a:xfrm>
            <a:off x="5801194" y="4751882"/>
            <a:ext cx="5011500" cy="83099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0000"/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C000"/>
                </a:solidFill>
              </a:rPr>
              <a:t>Загадай желание!</a:t>
            </a:r>
          </a:p>
        </p:txBody>
      </p:sp>
    </p:spTree>
    <p:extLst>
      <p:ext uri="{BB962C8B-B14F-4D97-AF65-F5344CB8AC3E}">
        <p14:creationId xmlns:p14="http://schemas.microsoft.com/office/powerpoint/2010/main" val="6020557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ф, стол, еда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01F3688-C282-D141-8E79-FC9529F48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6" b="16878"/>
          <a:stretch/>
        </p:blipFill>
        <p:spPr>
          <a:xfrm>
            <a:off x="0" y="0"/>
            <a:ext cx="12192000" cy="6132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6734522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зеленый, сидит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2583D65-ECB4-4141-A7C4-BFEAA3092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67"/>
          <a:stretch/>
        </p:blipFill>
        <p:spPr>
          <a:xfrm>
            <a:off x="-1" y="1"/>
            <a:ext cx="12192000" cy="6132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499600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осуд, аквариум, круглый аквариум, стол&#10;&#10;Автоматически созданное описание">
            <a:extLst>
              <a:ext uri="{FF2B5EF4-FFF2-40B4-BE49-F238E27FC236}">
                <a16:creationId xmlns:a16="http://schemas.microsoft.com/office/drawing/2014/main" id="{A95C2994-07A9-DD40-9393-DC61A2C72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80" b="2356"/>
          <a:stretch/>
        </p:blipFill>
        <p:spPr>
          <a:xfrm>
            <a:off x="-1" y="1"/>
            <a:ext cx="12192000" cy="6132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811699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8EB421-7149-B245-ADB9-50EA3B7BB291}"/>
              </a:ext>
            </a:extLst>
          </p:cNvPr>
          <p:cNvSpPr txBox="1"/>
          <p:nvPr/>
        </p:nvSpPr>
        <p:spPr>
          <a:xfrm>
            <a:off x="841248" y="5352366"/>
            <a:ext cx="10506456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Где</a:t>
            </a:r>
            <a:r>
              <a:rPr lang="en-US" sz="5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обитают</a:t>
            </a:r>
            <a:r>
              <a:rPr lang="en-US" sz="5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рыбы</a:t>
            </a:r>
            <a:r>
              <a:rPr lang="en-US" sz="5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10" name="Рисунок 9" descr="Изображение выглядит как сосуд, круглый аквариум, стол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D880664-B826-3F4E-859D-1B6709458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21" r="18137" b="-2"/>
          <a:stretch/>
        </p:blipFill>
        <p:spPr>
          <a:xfrm>
            <a:off x="283492" y="260020"/>
            <a:ext cx="3721608" cy="399759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цветной, смотрит, вода, 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6EDB8FB2-5566-3044-8EDD-12397CE137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82" r="17136"/>
          <a:stretch/>
        </p:blipFill>
        <p:spPr>
          <a:xfrm>
            <a:off x="4233672" y="260020"/>
            <a:ext cx="3721608" cy="399759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нешний, вода, гора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FC1EB57A-2239-1D42-BF57-514546B939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87" r="736" b="-2"/>
          <a:stretch/>
        </p:blipFill>
        <p:spPr>
          <a:xfrm>
            <a:off x="8186900" y="260020"/>
            <a:ext cx="3721608" cy="39975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44BEB3-7134-074F-B8C6-561A7EB59C8E}"/>
              </a:ext>
            </a:extLst>
          </p:cNvPr>
          <p:cNvSpPr txBox="1"/>
          <p:nvPr/>
        </p:nvSpPr>
        <p:spPr>
          <a:xfrm>
            <a:off x="932970" y="4289264"/>
            <a:ext cx="2422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</a:rPr>
              <a:t>Аквариум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383DB4-13C9-F545-8851-0ED66415F177}"/>
              </a:ext>
            </a:extLst>
          </p:cNvPr>
          <p:cNvSpPr txBox="1"/>
          <p:nvPr/>
        </p:nvSpPr>
        <p:spPr>
          <a:xfrm>
            <a:off x="4578217" y="4329210"/>
            <a:ext cx="3272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</a:rPr>
              <a:t>Море и океан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6B2278-BFB9-9449-BAD7-4DD6F6424BBD}"/>
              </a:ext>
            </a:extLst>
          </p:cNvPr>
          <p:cNvSpPr txBox="1"/>
          <p:nvPr/>
        </p:nvSpPr>
        <p:spPr>
          <a:xfrm>
            <a:off x="8523729" y="4342851"/>
            <a:ext cx="3047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4000" b="1" dirty="0">
                <a:solidFill>
                  <a:srgbClr val="002060"/>
                </a:solidFill>
              </a:rPr>
              <a:t>Реки и озёра</a:t>
            </a:r>
          </a:p>
        </p:txBody>
      </p:sp>
    </p:spTree>
    <p:extLst>
      <p:ext uri="{BB962C8B-B14F-4D97-AF65-F5344CB8AC3E}">
        <p14:creationId xmlns:p14="http://schemas.microsoft.com/office/powerpoint/2010/main" val="9931620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ода, пляж, стол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3A46974D-513C-C144-A6C1-7FBF7C4D2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8624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ол, сидит, цветной, много&#10;&#10;Автоматически созданное описание">
            <a:extLst>
              <a:ext uri="{FF2B5EF4-FFF2-40B4-BE49-F238E27FC236}">
                <a16:creationId xmlns:a16="http://schemas.microsoft.com/office/drawing/2014/main" id="{C81E733B-7CE4-2949-9E46-4D495200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39773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фотография, другой, цветно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91E7FE17-520B-4C4C-83B9-C66621EC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5692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фотография, сосуд, рыба, другой&#10;&#10;Автоматически созданное описание">
            <a:extLst>
              <a:ext uri="{FF2B5EF4-FFF2-40B4-BE49-F238E27FC236}">
                <a16:creationId xmlns:a16="http://schemas.microsoft.com/office/drawing/2014/main" id="{CB892160-70DD-9B4F-A20A-D1E461A8D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1177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Office PowerPoint</Application>
  <PresentationFormat>Широкоэкранный</PresentationFormat>
  <Paragraphs>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fefilowa19962020@outlook.com</dc:creator>
  <cp:lastModifiedBy>Надя</cp:lastModifiedBy>
  <cp:revision>2</cp:revision>
  <dcterms:created xsi:type="dcterms:W3CDTF">2020-04-16T11:21:01Z</dcterms:created>
  <dcterms:modified xsi:type="dcterms:W3CDTF">2020-04-16T14:27:21Z</dcterms:modified>
</cp:coreProperties>
</file>