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1398" autoAdjust="0"/>
  </p:normalViewPr>
  <p:slideViewPr>
    <p:cSldViewPr>
      <p:cViewPr varScale="1">
        <p:scale>
          <a:sx n="80" d="100"/>
          <a:sy n="80" d="100"/>
        </p:scale>
        <p:origin x="-1507" y="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4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7AF74-BB0A-408E-B9AB-798D256777E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6435-A115-4AFE-B698-7CF9A3917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8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6435-A115-4AFE-B698-7CF9A3917F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3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0000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Detskie_pesni_o_sporte-Fizkultura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5714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Растем здоровыми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erPC\Desktop\1300686652_2011-03-21_084749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187624" y="1169132"/>
            <a:ext cx="6986972" cy="424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Detskie_pesni_o_sporte-Fizkultu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572528" cy="838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Упражнения с кеглями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69311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>
            <a:fillRect/>
          </a:stretch>
        </p:blipFill>
        <p:spPr>
          <a:xfrm>
            <a:off x="5724128" y="3645024"/>
            <a:ext cx="2736304" cy="299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428736"/>
            <a:ext cx="4211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Перешагни через кегли.</a:t>
            </a:r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Кегли расставить на полу в шаге друг от друга. Перешагивать через них, высоко поднимая колени.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sz="3200" b="1" dirty="0">
                <a:solidFill>
                  <a:schemeClr val="tx2"/>
                </a:solidFill>
              </a:rPr>
              <a:t>2. </a:t>
            </a:r>
            <a:r>
              <a:rPr lang="ru-RU" sz="2400" b="1" dirty="0">
                <a:solidFill>
                  <a:schemeClr val="tx2"/>
                </a:solidFill>
              </a:rPr>
              <a:t>Прыжки вокруг кегли</a:t>
            </a:r>
            <a:r>
              <a:rPr lang="ru-RU" sz="1600" b="1" dirty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Легко прыгать вокруг кегли, стараясь не задеть ее.</a:t>
            </a:r>
          </a:p>
        </p:txBody>
      </p:sp>
      <p:sp>
        <p:nvSpPr>
          <p:cNvPr id="8" name="Стрелка: вправо 7"/>
          <p:cNvSpPr/>
          <p:nvPr/>
        </p:nvSpPr>
        <p:spPr>
          <a:xfrm>
            <a:off x="4208579" y="162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/>
          <p:cNvSpPr/>
          <p:nvPr/>
        </p:nvSpPr>
        <p:spPr>
          <a:xfrm>
            <a:off x="4214810" y="45005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9072"/>
      </p:ext>
    </p:extLst>
  </p:cSld>
  <p:clrMapOvr>
    <a:masterClrMapping/>
  </p:clrMapOvr>
  <p:transition spd="slow" advClick="0" advTm="14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27583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16937"/>
          <a:stretch>
            <a:fillRect/>
          </a:stretch>
        </p:blipFill>
        <p:spPr>
          <a:xfrm>
            <a:off x="5940152" y="260648"/>
            <a:ext cx="2556792" cy="324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89040"/>
            <a:ext cx="223224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785794"/>
            <a:ext cx="43204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/>
                </a:solidFill>
              </a:rPr>
              <a:t>Подними кеглю ногами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  <a:endParaRPr lang="ru-RU" sz="2800" b="1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Сидя на стуле, захватить кеглю ногами и приподнять </a:t>
            </a:r>
            <a:r>
              <a:rPr lang="ru-RU" sz="2400" dirty="0" smtClean="0">
                <a:solidFill>
                  <a:schemeClr val="tx2"/>
                </a:solidFill>
              </a:rPr>
              <a:t>ее.</a:t>
            </a:r>
            <a:endParaRPr lang="ru-RU" dirty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2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r>
              <a:rPr lang="ru-RU" sz="2800" b="1" dirty="0">
                <a:solidFill>
                  <a:schemeClr val="tx2"/>
                </a:solidFill>
              </a:rPr>
              <a:t>Перешагни через кеглю.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Держать кеглю в опущенных руках за оба конца (как палку). Надо перешагнуть через нее, стараясь не задеть и не выпустить из рук. </a:t>
            </a:r>
          </a:p>
        </p:txBody>
      </p:sp>
      <p:sp>
        <p:nvSpPr>
          <p:cNvPr id="8" name="Стрелка: вправо 7"/>
          <p:cNvSpPr/>
          <p:nvPr/>
        </p:nvSpPr>
        <p:spPr>
          <a:xfrm>
            <a:off x="4421684" y="15130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/>
          <p:cNvSpPr/>
          <p:nvPr/>
        </p:nvSpPr>
        <p:spPr>
          <a:xfrm>
            <a:off x="4499992" y="42210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53274"/>
      </p:ext>
    </p:extLst>
  </p:cSld>
  <p:clrMapOvr>
    <a:masterClrMapping/>
  </p:clrMapOvr>
  <p:transition spd="slow" advClick="0" advTm="14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Упражнения с толстой веревкой или скакалкой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_20170316_100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79080" y="1052736"/>
            <a:ext cx="3254926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IMG_20170316_100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645024"/>
            <a:ext cx="3356342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285860"/>
            <a:ext cx="4680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</a:rPr>
              <a:t>Пройди по веревке.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Положить вытянутую веревку на пол, пройти по ней, сохраняя равновесие.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2. Прыжки через веревку боком.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Вытянутую веревку положить на пол. Маленькими прыжками вправо, влево перепрыгивать через нее, продвигаясь вперед.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572000" y="15567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572000" y="3501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4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687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УПРАЖНЕНИЯ НА СНАРЯДАХ( НА ГИМНАСТИЧЕСКОЙ СКАМЬЕ, ЛЕС</a:t>
            </a:r>
            <a:r>
              <a:rPr lang="en-US" sz="2400" dirty="0" smtClean="0">
                <a:solidFill>
                  <a:srgbClr val="00B050"/>
                </a:solidFill>
              </a:rPr>
              <a:t>t</a:t>
            </a:r>
            <a:r>
              <a:rPr lang="ru-RU" sz="2400" dirty="0" smtClean="0">
                <a:solidFill>
                  <a:srgbClr val="00B050"/>
                </a:solidFill>
              </a:rPr>
              <a:t>НИЦЕ, ГИМНАСТИЧЕСКОЙ СТЕНКЕ)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_20170316_101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340767"/>
            <a:ext cx="4164971" cy="2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IMG_20170316_10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21088"/>
            <a:ext cx="3744416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1340768"/>
            <a:ext cx="47863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</a:rPr>
              <a:t>Ходьба по скамейке.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Делать шаги по скамейке с различными положениями рук: на поясе, в стороны, вперед, за голову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2</a:t>
            </a:r>
            <a:r>
              <a:rPr lang="ru-RU" sz="3200" b="1" dirty="0" smtClean="0">
                <a:solidFill>
                  <a:schemeClr val="tx2"/>
                </a:solidFill>
              </a:rPr>
              <a:t>. Опустить колено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Ходить по скамейке, чередуя ходьбу с опусканием попеременно на правое и левое колено и разведением руки в стороны.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79912" y="14127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71934" y="4643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4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4792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4" name="Содержимое 3" descr="IMG_20170316_101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4427984" cy="2736304"/>
          </a:xfrm>
        </p:spPr>
      </p:pic>
      <p:pic>
        <p:nvPicPr>
          <p:cNvPr id="5" name="Содержимое 3" descr="IMG_20170316_101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933056"/>
            <a:ext cx="2736304" cy="2924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2918"/>
            <a:ext cx="435771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</a:rPr>
              <a:t>Ходьба с мешочком на голове.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Ходить по скамейке с мешочком на голове, с различным положением рук.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2. Пройди по лестнице.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Положить лестнице на пол, идти по ней, шагая с одной перекладины на другую.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95936" y="1052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30599" y="44231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4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7584" cy="838200"/>
          </a:xfrm>
        </p:spPr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4" name="Содержимое 3" descr="IMG_20170316_101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260648"/>
            <a:ext cx="318844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IMG_20170316_10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933056"/>
            <a:ext cx="323501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714356"/>
            <a:ext cx="51498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</a:rPr>
              <a:t>Лазанье и лазанье боком.</a:t>
            </a:r>
          </a:p>
          <a:p>
            <a:pPr marL="342900" indent="-342900"/>
            <a:r>
              <a:rPr lang="ru-RU" sz="2400" dirty="0" smtClean="0">
                <a:solidFill>
                  <a:schemeClr val="tx2"/>
                </a:solidFill>
              </a:rPr>
              <a:t>Подняться по перекладинам шведской стенки вверх и спускаться, а также передвигаться по нижней перекладине приставным шагом в одну сторону, затем в другую.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2. </a:t>
            </a:r>
            <a:r>
              <a:rPr lang="ru-RU" sz="2800" b="1" dirty="0" smtClean="0">
                <a:solidFill>
                  <a:schemeClr val="tx2"/>
                </a:solidFill>
              </a:rPr>
              <a:t>Приседание.</a:t>
            </a:r>
            <a:endParaRPr lang="ru-RU" sz="3200" b="1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Встать на нижнюю ступеньку, держась руками за перекладину на уровне пояса, сделать несколько приседаний.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716016" y="1052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716016" y="465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4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oslovici-pogovorki-o-zdorov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6" y="0"/>
            <a:ext cx="9141784" cy="6858000"/>
          </a:xfr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ris23062015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Прямоугольник 5"/>
          <p:cNvSpPr/>
          <p:nvPr/>
        </p:nvSpPr>
        <p:spPr>
          <a:xfrm>
            <a:off x="5652120" y="5877272"/>
            <a:ext cx="3779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Продолжение следует……</a:t>
            </a:r>
            <a:endParaRPr lang="ru-RU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erPC\Desktop\осанка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erPC\Desktop\slide_25.jpg"/>
          <p:cNvPicPr>
            <a:picLocks noChangeAspect="1" noChangeArrowheads="1"/>
          </p:cNvPicPr>
          <p:nvPr/>
        </p:nvPicPr>
        <p:blipFill>
          <a:blip r:embed="rId2" cstate="print"/>
          <a:srcRect l="6250" t="3125" r="3125" b="10416"/>
          <a:stretch>
            <a:fillRect/>
          </a:stretch>
        </p:blipFill>
        <p:spPr bwMode="auto">
          <a:xfrm>
            <a:off x="371790" y="214290"/>
            <a:ext cx="848649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40080" cy="1071546"/>
          </a:xfrm>
        </p:spPr>
        <p:txBody>
          <a:bodyPr>
            <a:normAutofit fontScale="90000"/>
          </a:bodyPr>
          <a:lstStyle/>
          <a:p>
            <a:r>
              <a:rPr lang="ru-RU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Упражнения для профилактики и коррекции 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плоскостопия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500174"/>
            <a:ext cx="3835152" cy="4586852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9800" b="1" dirty="0" smtClean="0">
                <a:solidFill>
                  <a:srgbClr val="00B050"/>
                </a:solidFill>
              </a:rPr>
              <a:t>УПРАЖНЕНИЯ С МЯЧОМ</a:t>
            </a:r>
          </a:p>
          <a:p>
            <a:pPr>
              <a:buNone/>
            </a:pPr>
            <a:r>
              <a:rPr lang="ru-RU" sz="9800" dirty="0" smtClean="0"/>
              <a:t>1.Подними </a:t>
            </a:r>
            <a:r>
              <a:rPr lang="ru-RU" sz="9800" dirty="0"/>
              <a:t>мяч </a:t>
            </a:r>
            <a:r>
              <a:rPr lang="ru-RU" sz="9800" dirty="0" smtClean="0"/>
              <a:t>   </a:t>
            </a:r>
          </a:p>
          <a:p>
            <a:pPr>
              <a:buNone/>
            </a:pPr>
            <a:r>
              <a:rPr lang="ru-RU" sz="9800" dirty="0" smtClean="0"/>
              <a:t>   ногами</a:t>
            </a:r>
            <a:endParaRPr lang="ru-RU" sz="9800" dirty="0"/>
          </a:p>
          <a:p>
            <a:pPr>
              <a:buNone/>
            </a:pPr>
            <a:r>
              <a:rPr lang="ru-RU" sz="8000" dirty="0"/>
              <a:t>    Сесть на пол, ноги вытянуть вперед, руками опираться сзади на локти. Захватить стопами мяч и поднять его</a:t>
            </a:r>
            <a:r>
              <a:rPr lang="ru-RU" dirty="0"/>
              <a:t>.</a:t>
            </a:r>
          </a:p>
        </p:txBody>
      </p:sp>
      <p:pic>
        <p:nvPicPr>
          <p:cNvPr id="8" name="Содержимое 3" descr="IMG_20170316_095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6376" y="1196753"/>
            <a:ext cx="3948072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1" y="0"/>
            <a:ext cx="8892480" cy="1124744"/>
          </a:xfrm>
        </p:spPr>
        <p:txBody>
          <a:bodyPr>
            <a:noAutofit/>
          </a:bodyPr>
          <a:lstStyle/>
          <a:p>
            <a:r>
              <a:rPr lang="ru-RU" sz="4400" dirty="0"/>
              <a:t>2.Подкати   </a:t>
            </a:r>
            <a:r>
              <a:rPr lang="ru-RU" sz="4400" dirty="0" smtClean="0"/>
              <a:t>мяч</a:t>
            </a:r>
            <a:endParaRPr lang="ru-RU" sz="4400" dirty="0"/>
          </a:p>
        </p:txBody>
      </p:sp>
      <p:pic>
        <p:nvPicPr>
          <p:cNvPr id="14" name="Содержимое 13" descr="IMG_20170316_095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052736"/>
            <a:ext cx="4572000" cy="2808312"/>
          </a:xfrm>
        </p:spPr>
      </p:pic>
      <p:pic>
        <p:nvPicPr>
          <p:cNvPr id="19" name="Содержимое 13" descr="IMG_20170316_095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77072"/>
            <a:ext cx="4572000" cy="278092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9512" y="2132856"/>
            <a:ext cx="4032448" cy="3046988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Сесть, положить мяч на пол перед собой, локтями опереться сзади, стопы положить на мяч. Сгибая ноги и перебирая стопами, подкатить мяч к себе, а затем откатить от себя.</a:t>
            </a: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r>
              <a:rPr lang="ru-RU" dirty="0"/>
              <a:t>3.футбол</a:t>
            </a:r>
          </a:p>
        </p:txBody>
      </p:sp>
      <p:pic>
        <p:nvPicPr>
          <p:cNvPr id="4" name="Содержимое 3" descr="IMG_20170316_095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285992"/>
            <a:ext cx="417646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IMG_20170316_095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4355975" cy="372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3108" y="1428736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Стоя, водить мяч ногами. </a:t>
            </a:r>
          </a:p>
        </p:txBody>
      </p:sp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283152" cy="6926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Упражнения с маленькой гимнастической палкой</a:t>
            </a:r>
          </a:p>
        </p:txBody>
      </p:sp>
      <p:pic>
        <p:nvPicPr>
          <p:cNvPr id="4" name="Содержимое 3" descr="IMG_20170316_095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214686"/>
            <a:ext cx="3275856" cy="338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IMG_20170316_095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6124"/>
            <a:ext cx="3275856" cy="335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1196752"/>
            <a:ext cx="81038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tx2"/>
                </a:solidFill>
              </a:rPr>
              <a:t>1.Перешагни через палку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</a:p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Встать прямо, ноги слегка расставить, палку держать за концы горизонтально перед собой. Высоко поднимая ноги, перешагнуть через палку вперед и назад.</a:t>
            </a: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r>
              <a:rPr lang="ru-RU" sz="2800" b="1" dirty="0"/>
              <a:t>2</a:t>
            </a:r>
            <a:r>
              <a:rPr lang="ru-RU" sz="2800" b="1" dirty="0" smtClean="0"/>
              <a:t>.  Перешагни </a:t>
            </a:r>
            <a:r>
              <a:rPr lang="ru-RU" sz="2800" b="1" dirty="0"/>
              <a:t>через палку сидя.</a:t>
            </a:r>
          </a:p>
        </p:txBody>
      </p:sp>
      <p:pic>
        <p:nvPicPr>
          <p:cNvPr id="4" name="Содержимое 3" descr="IMG_20170316_095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196752"/>
            <a:ext cx="3779912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IMG_20170316_095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149080"/>
            <a:ext cx="3672408" cy="251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988840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Сидя на полу, держать палку за концы. Переносить поочередно ноги через палку, а затем возвращаться в исходное положение, перенося ноги назад.</a:t>
            </a: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624" cy="620688"/>
          </a:xfrm>
        </p:spPr>
        <p:txBody>
          <a:bodyPr>
            <a:normAutofit fontScale="90000"/>
          </a:bodyPr>
          <a:lstStyle/>
          <a:p>
            <a:r>
              <a:rPr lang="ru-RU" dirty="0"/>
              <a:t>3. </a:t>
            </a:r>
          </a:p>
        </p:txBody>
      </p:sp>
      <p:pic>
        <p:nvPicPr>
          <p:cNvPr id="6" name="Содержимое 5" descr="IMG_20170316_100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77830"/>
            <a:ext cx="3384376" cy="3567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5" descr="IMG_20170316_100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89040"/>
            <a:ext cx="3493294" cy="278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642919"/>
            <a:ext cx="42484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tx2"/>
                </a:solidFill>
              </a:rPr>
              <a:t>Подними палку ногами.</a:t>
            </a:r>
          </a:p>
          <a:p>
            <a:pPr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chemeClr val="tx2"/>
                </a:solidFill>
              </a:rPr>
              <a:t>Сидя на стуле, одной ногой придерживать палку снизу, другой – сверху и стараться приподнять ее.</a:t>
            </a:r>
          </a:p>
          <a:p>
            <a:pPr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Перенеси </a:t>
            </a:r>
            <a:r>
              <a:rPr lang="ru-RU" sz="2000" b="1" dirty="0">
                <a:solidFill>
                  <a:schemeClr val="tx2"/>
                </a:solidFill>
              </a:rPr>
              <a:t>ноги через палку.</a:t>
            </a:r>
          </a:p>
          <a:p>
            <a:pPr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chemeClr val="tx2"/>
                </a:solidFill>
              </a:rPr>
              <a:t>Лечь на спину, держать палку в вытянутых руках перед собой. Сильно сгибая ноги, стараться перенести их через палку и возвратиться в исходное положение.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трелка: вправо 2"/>
          <p:cNvSpPr/>
          <p:nvPr/>
        </p:nvSpPr>
        <p:spPr>
          <a:xfrm>
            <a:off x="4357686" y="15001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/>
          <p:cNvSpPr/>
          <p:nvPr/>
        </p:nvSpPr>
        <p:spPr>
          <a:xfrm>
            <a:off x="4357686" y="4929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4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329</TotalTime>
  <Words>508</Words>
  <Application>Microsoft Office PowerPoint</Application>
  <PresentationFormat>Экран (4:3)</PresentationFormat>
  <Paragraphs>63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Растем здоровыми!</vt:lpstr>
      <vt:lpstr>Презентация PowerPoint</vt:lpstr>
      <vt:lpstr>Презентация PowerPoint</vt:lpstr>
      <vt:lpstr>Упражнения для профилактики и коррекции плоскостопия</vt:lpstr>
      <vt:lpstr>2.Подкати   мяч</vt:lpstr>
      <vt:lpstr>3.футбол</vt:lpstr>
      <vt:lpstr>Упражнения с маленькой гимнастической палкой</vt:lpstr>
      <vt:lpstr>2.  Перешагни через палку сидя.</vt:lpstr>
      <vt:lpstr>3. </vt:lpstr>
      <vt:lpstr>Упражнения с кеглями</vt:lpstr>
      <vt:lpstr>2.</vt:lpstr>
      <vt:lpstr>Упражнения с толстой веревкой или скакалкой</vt:lpstr>
      <vt:lpstr>УПРАЖНЕНИЯ НА СНАРЯДАХ( НА ГИМНАСТИЧЕСКОЙ СКАМЬЕ, ЛЕСtНИЦЕ, ГИМНАСТИЧЕСКОЙ СТЕНКЕ)</vt:lpstr>
      <vt:lpstr>2.</vt:lpstr>
      <vt:lpstr>3.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№60 г.КЕРЧИ</dc:title>
  <dc:creator>AserPC</dc:creator>
  <cp:lastModifiedBy>Екатерина</cp:lastModifiedBy>
  <cp:revision>46</cp:revision>
  <dcterms:created xsi:type="dcterms:W3CDTF">2017-03-16T11:45:49Z</dcterms:created>
  <dcterms:modified xsi:type="dcterms:W3CDTF">2020-04-23T14:47:18Z</dcterms:modified>
</cp:coreProperties>
</file>