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30" autoAdjust="0"/>
    <p:restoredTop sz="94723" autoAdjust="0"/>
  </p:normalViewPr>
  <p:slideViewPr>
    <p:cSldViewPr>
      <p:cViewPr>
        <p:scale>
          <a:sx n="96" d="100"/>
          <a:sy n="96" d="100"/>
        </p:scale>
        <p:origin x="-165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CAAF-FDFC-49D1-B39E-A29E74CDE918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E4ED-4D4C-481D-AF2A-1C48531D57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/>
              <a:t>Аппликация </a:t>
            </a:r>
            <a:r>
              <a:rPr lang="ru-RU" dirty="0" smtClean="0"/>
              <a:t>«</a:t>
            </a:r>
            <a:r>
              <a:rPr lang="ru-RU" dirty="0"/>
              <a:t>Пасхальное яичко»</a:t>
            </a:r>
          </a:p>
        </p:txBody>
      </p:sp>
      <p:pic>
        <p:nvPicPr>
          <p:cNvPr id="11266" name="Picture 2" descr="https://avatars.mds.yandex.net/get-pdb/1907143/4d4afa49-2eae-4423-850a-1abd23c76ed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276872"/>
            <a:ext cx="6143667" cy="439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ru-RU" dirty="0" smtClean="0"/>
              <a:t>Вырезаем цветное яйцо с помощью взрослого.</a:t>
            </a:r>
          </a:p>
          <a:p>
            <a:r>
              <a:rPr lang="ru-RU" dirty="0" smtClean="0"/>
              <a:t>На серединку бабочек и цветов нанесем немного клея и украсим поделку.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492922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sus\Desktop\фото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32656"/>
            <a:ext cx="4929222" cy="6286545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 flipH="1" flipV="1">
            <a:off x="5000627" y="6000764"/>
            <a:ext cx="1928825" cy="500065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500826" y="6429396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708920"/>
            <a:ext cx="8229600" cy="1143000"/>
          </a:xfrm>
        </p:spPr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/>
              <a:t>Пасху весело встречай! </a:t>
            </a:r>
          </a:p>
          <a:p>
            <a:r>
              <a:rPr lang="ru-RU" dirty="0"/>
              <a:t>Пасха ассоциируется у </a:t>
            </a:r>
            <a:r>
              <a:rPr lang="ru-RU" dirty="0" smtClean="0"/>
              <a:t>нас </a:t>
            </a:r>
            <a:r>
              <a:rPr lang="ru-RU" dirty="0"/>
              <a:t>с весной, солнцем, свежими цветами. Каждая семья старается красиво украсить дом, приготовить пасхальные яйца и куличи.</a:t>
            </a:r>
          </a:p>
          <a:p>
            <a:r>
              <a:rPr lang="ru-RU" dirty="0"/>
              <a:t>Предлагаю мастер класс аппликации «Пасхальное яйцо»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Б</a:t>
            </a:r>
            <a:r>
              <a:rPr lang="ru-RU" dirty="0" smtClean="0"/>
              <a:t>удет </a:t>
            </a:r>
            <a:r>
              <a:rPr lang="ru-RU" dirty="0"/>
              <a:t>целесообразнее заготовить шаблоны и вырезать цветные заготовки заранее, а также помогать работать с красками и ватными дисками.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572272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ru-RU" sz="2000" dirty="0"/>
              <a:t>Сначала заготавливаем шаблоны яиц, цветов и бабочек для украшения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Аппликация во второй младшей группе «Пасхальное яичко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8577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6429388" y="6429396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Аппликация во второй младшей группе «Пасхальное яичко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1986" y="579421"/>
            <a:ext cx="4820027" cy="569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/>
          <p:cNvSpPr/>
          <p:nvPr/>
        </p:nvSpPr>
        <p:spPr>
          <a:xfrm>
            <a:off x="5786446" y="5715016"/>
            <a:ext cx="1571636" cy="857256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357422" y="6286520"/>
            <a:ext cx="45719" cy="714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14546" y="6357958"/>
            <a:ext cx="45719" cy="1428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H="1">
            <a:off x="2000232" y="6617988"/>
            <a:ext cx="142876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143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www.maam.ru/upload/blogs/detsad-266822-158618518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1438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внобедренный треугольник 5"/>
          <p:cNvSpPr/>
          <p:nvPr/>
        </p:nvSpPr>
        <p:spPr>
          <a:xfrm>
            <a:off x="7072330" y="6143644"/>
            <a:ext cx="1714512" cy="571504"/>
          </a:xfrm>
          <a:prstGeom prst="triangle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64373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www.maam.ru/upload/blogs/detsad-266822-15861852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64373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 flipV="1">
            <a:off x="6429388" y="6000768"/>
            <a:ext cx="2143140" cy="500061"/>
          </a:xfrm>
          <a:prstGeom prst="triangle">
            <a:avLst>
              <a:gd name="adj" fmla="val 481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6286544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/>
              <a:t>Делаем фон ватными дисками. Наши яйца мы покрасили в зеленый цвет. Можно, конечно, использовать и другие цвета.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9786974" y="6429393"/>
            <a:ext cx="714380" cy="1428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54292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42292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Равнобедренный треугольник 5"/>
          <p:cNvSpPr/>
          <p:nvPr/>
        </p:nvSpPr>
        <p:spPr>
          <a:xfrm>
            <a:off x="6000760" y="5857892"/>
            <a:ext cx="1560770" cy="842962"/>
          </a:xfrm>
          <a:prstGeom prst="triangle">
            <a:avLst>
              <a:gd name="adj" fmla="val 4822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50072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Asus\Desktop\ФОТО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535640" cy="593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/>
          <p:nvPr/>
        </p:nvSpPr>
        <p:spPr>
          <a:xfrm>
            <a:off x="6286512" y="5715016"/>
            <a:ext cx="170364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57229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sus\Desktop\ФОТО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643734" cy="6215106"/>
          </a:xfrm>
          <a:prstGeom prst="rect">
            <a:avLst/>
          </a:prstGeom>
          <a:noFill/>
        </p:spPr>
      </p:pic>
      <p:sp>
        <p:nvSpPr>
          <p:cNvPr id="5" name="Равнобедренный треугольник 4"/>
          <p:cNvSpPr/>
          <p:nvPr/>
        </p:nvSpPr>
        <p:spPr>
          <a:xfrm>
            <a:off x="6858016" y="5572140"/>
            <a:ext cx="1203580" cy="9286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Аппликация «Пасхальное яичко»</vt:lpstr>
      <vt:lpstr>Презентация PowerPoint</vt:lpstr>
      <vt:lpstr> </vt:lpstr>
      <vt:lpstr>Презентация PowerPoint</vt:lpstr>
      <vt:lpstr>Презентация PowerPoint</vt:lpstr>
      <vt:lpstr>Делаем фон ватными дисками. Наши яйца мы покрасили в зеленый цвет. Можно, конечно, использовать и другие цвета.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Екатерина</cp:lastModifiedBy>
  <cp:revision>15</cp:revision>
  <dcterms:created xsi:type="dcterms:W3CDTF">2020-04-08T19:25:51Z</dcterms:created>
  <dcterms:modified xsi:type="dcterms:W3CDTF">2020-04-16T19:24:49Z</dcterms:modified>
</cp:coreProperties>
</file>