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1778" autoAdjust="0"/>
  </p:normalViewPr>
  <p:slideViewPr>
    <p:cSldViewPr>
      <p:cViewPr>
        <p:scale>
          <a:sx n="88" d="100"/>
          <a:sy n="88" d="100"/>
        </p:scale>
        <p:origin x="-1282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88DC-B106-43FB-97FD-A2C7F5B3976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2C4-267D-40B2-B085-AF236BB4D8F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88DC-B106-43FB-97FD-A2C7F5B3976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2C4-267D-40B2-B085-AF236BB4D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88DC-B106-43FB-97FD-A2C7F5B3976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2C4-267D-40B2-B085-AF236BB4D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88DC-B106-43FB-97FD-A2C7F5B3976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2C4-267D-40B2-B085-AF236BB4D8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88DC-B106-43FB-97FD-A2C7F5B3976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2C4-267D-40B2-B085-AF236BB4D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88DC-B106-43FB-97FD-A2C7F5B3976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2C4-267D-40B2-B085-AF236BB4D8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88DC-B106-43FB-97FD-A2C7F5B3976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2C4-267D-40B2-B085-AF236BB4D8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88DC-B106-43FB-97FD-A2C7F5B3976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2C4-267D-40B2-B085-AF236BB4D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88DC-B106-43FB-97FD-A2C7F5B3976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2C4-267D-40B2-B085-AF236BB4D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88DC-B106-43FB-97FD-A2C7F5B3976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2C4-267D-40B2-B085-AF236BB4D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88DC-B106-43FB-97FD-A2C7F5B3976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2C4-267D-40B2-B085-AF236BB4D8F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1188DC-B106-43FB-97FD-A2C7F5B3976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0BA2C4-267D-40B2-B085-AF236BB4D8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" y="1844824"/>
            <a:ext cx="9142856" cy="61645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8864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Аппликация </a:t>
            </a:r>
            <a:r>
              <a:rPr lang="ru-RU" sz="2400" b="1" dirty="0" smtClean="0"/>
              <a:t>«Ракета»          </a:t>
            </a:r>
            <a:br>
              <a:rPr lang="ru-RU" sz="2400" b="1" dirty="0" smtClean="0"/>
            </a:br>
            <a:r>
              <a:rPr lang="ru-RU" sz="2400" b="1" dirty="0" smtClean="0"/>
              <a:t>МО </a:t>
            </a:r>
            <a:r>
              <a:rPr lang="ru-RU" sz="2400" b="1" dirty="0" err="1" smtClean="0"/>
              <a:t>г.о</a:t>
            </a:r>
            <a:r>
              <a:rPr lang="ru-RU" sz="2400" b="1" dirty="0" smtClean="0"/>
              <a:t>. Мытищи МБДОУ №70 </a:t>
            </a:r>
            <a:r>
              <a:rPr lang="ru-RU" sz="2400" b="1" dirty="0" smtClean="0"/>
              <a:t>«Золотая рыбка» </a:t>
            </a:r>
            <a:br>
              <a:rPr lang="ru-RU" sz="2400" b="1" dirty="0" smtClean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264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365104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8. Делаем надрезы размером 1,5см (расстояние между надрезами 4,5см) на прямоугольнике и на основании цилиндра.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06" y="1916832"/>
            <a:ext cx="667676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2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59633" y="4509120"/>
            <a:ext cx="5616624" cy="72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9. Соединяем детали.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6" y="1461139"/>
            <a:ext cx="4176464" cy="350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61139"/>
            <a:ext cx="3893883" cy="353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365104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10. Вырезаем и наклеиваем два кружка – окошечка.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799"/>
            <a:ext cx="6624736" cy="433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7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Ракета готова!</a:t>
            </a:r>
          </a:p>
        </p:txBody>
      </p:sp>
    </p:spTree>
    <p:extLst>
      <p:ext uri="{BB962C8B-B14F-4D97-AF65-F5344CB8AC3E}">
        <p14:creationId xmlns:p14="http://schemas.microsoft.com/office/powerpoint/2010/main" val="6965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/>
              <a:t>Скоро праздник « День космонавтики</a:t>
            </a:r>
            <a:r>
              <a:rPr lang="ru-RU" dirty="0" smtClean="0"/>
              <a:t>».                   </a:t>
            </a:r>
            <a:r>
              <a:rPr lang="ru-RU" dirty="0"/>
              <a:t>С детьми можно сделать ракету из картонного цилиндра оставшегося от рулона туалетной бумаги. </a:t>
            </a:r>
          </a:p>
          <a:p>
            <a:pPr marL="45720" indent="0" algn="ctr">
              <a:buNone/>
            </a:pPr>
            <a:r>
              <a:rPr lang="ru-RU" dirty="0" smtClean="0"/>
              <a:t>Цель</a:t>
            </a:r>
            <a:r>
              <a:rPr lang="ru-RU" dirty="0"/>
              <a:t>: учить </a:t>
            </a:r>
            <a:r>
              <a:rPr lang="ru-RU" dirty="0" smtClean="0"/>
              <a:t>детей передавать </a:t>
            </a:r>
            <a:r>
              <a:rPr lang="ru-RU" dirty="0"/>
              <a:t>образ космической ракеты, посредством </a:t>
            </a:r>
            <a:r>
              <a:rPr lang="ru-RU" dirty="0" smtClean="0"/>
              <a:t> </a:t>
            </a:r>
            <a:r>
              <a:rPr lang="ru-RU" dirty="0"/>
              <a:t>аппликации, познакомить детей с праздником «День космонавтики», развитие мелкой моторики рук, развитие детского воображения, </a:t>
            </a:r>
            <a:r>
              <a:rPr lang="ru-RU" dirty="0" smtClean="0"/>
              <a:t>мышления.</a:t>
            </a:r>
            <a:endParaRPr lang="ru-RU" dirty="0"/>
          </a:p>
        </p:txBody>
      </p:sp>
      <p:pic>
        <p:nvPicPr>
          <p:cNvPr id="13314" name="Picture 2" descr="Шаблон для оформления «День Космонавтик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43119"/>
            <a:ext cx="1932806" cy="19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404664"/>
            <a:ext cx="6454452" cy="14401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1.Для </a:t>
            </a:r>
            <a:r>
              <a:rPr lang="ru-RU" sz="2000" dirty="0"/>
              <a:t>поделки нам понадобится: цилиндрик, цветная бумага, ножницы и клей.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3"/>
            <a:ext cx="734481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4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731520"/>
            <a:ext cx="6284168" cy="1185312"/>
          </a:xfrm>
        </p:spPr>
        <p:txBody>
          <a:bodyPr/>
          <a:lstStyle/>
          <a:p>
            <a:r>
              <a:rPr lang="ru-RU" dirty="0"/>
              <a:t>2. Из цветной бумаги вырезаем полукруг (радиус 5,5см) и два прямоугольника (размер – 15,5х9,5см и 6х9см)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7200799" cy="423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6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221088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731520"/>
            <a:ext cx="6428184" cy="681256"/>
          </a:xfrm>
        </p:spPr>
        <p:txBody>
          <a:bodyPr/>
          <a:lstStyle/>
          <a:p>
            <a:r>
              <a:rPr lang="ru-RU" dirty="0"/>
              <a:t>3. Из полукруга склеиваем конус.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38275"/>
            <a:ext cx="6696744" cy="457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1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365104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4. Края конуса надрезаем и приклеиваем к картонному цилиндру.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55272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6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293096"/>
            <a:ext cx="6408711" cy="12220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5. Обклеиваем цилиндр бумажным прямоугольником (15,5х9,5см).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799"/>
            <a:ext cx="6408712" cy="438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7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4372168"/>
            <a:ext cx="70461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6. Оставшийся прямоугольник складываем пополам (так чтобы получился прямоугольник размером 3х9см) и склеиваем.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7128792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6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365104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7. Срезаем небольшие уголки.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38274"/>
            <a:ext cx="6552728" cy="447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</TotalTime>
  <Words>177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Екатерина</cp:lastModifiedBy>
  <cp:revision>8</cp:revision>
  <dcterms:created xsi:type="dcterms:W3CDTF">2020-04-02T18:19:27Z</dcterms:created>
  <dcterms:modified xsi:type="dcterms:W3CDTF">2020-04-03T14:33:17Z</dcterms:modified>
</cp:coreProperties>
</file>