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1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lopuz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chudo-ud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www.igraems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vitierebenka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iki.rdf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oskladam.ru/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azvitiedetei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266/000d96f5-e713c25a/hello_html_65f3e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82879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родителей.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«Чем занять ребенка  дома»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 сайты: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https://iqsha.ru/uprazhneniya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18412 заданий для детей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Развивающие игры для детей от 2 до 11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Подготовили воспитатели средней группы № 7 «Ручеек» Котова И.Б. Сахарова Е.В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https://i.mycdn.me/i?r=AzEPZsRbOZEKgBhR0XGMT1Rk2aIzPoAeIjIwZH4m6EEAi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162300" cy="2106277"/>
          </a:xfrm>
          <a:prstGeom prst="rect">
            <a:avLst/>
          </a:prstGeom>
          <a:noFill/>
        </p:spPr>
      </p:pic>
      <p:pic>
        <p:nvPicPr>
          <p:cNvPr id="2052" name="Picture 4" descr="https://4mama.ua/files/shares/2019.07/FPGCK46H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5029200" cy="3354844"/>
          </a:xfrm>
          <a:prstGeom prst="rect">
            <a:avLst/>
          </a:prstGeom>
          <a:noFill/>
        </p:spPr>
      </p:pic>
      <p:pic>
        <p:nvPicPr>
          <p:cNvPr id="2054" name="Picture 6" descr="https://sun9-18.userapi.com/c854532/v854532394/19abef/8i3VAwkSc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1000"/>
            <a:ext cx="3310416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4.infourok.ru/uploads/ex/0266/000d96f5-e713c25a/hello_html_65f3e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98" cy="6858000"/>
          </a:xfrm>
          <a:prstGeom prst="rect">
            <a:avLst/>
          </a:prstGeom>
          <a:noFill/>
        </p:spPr>
      </p:pic>
      <p:pic>
        <p:nvPicPr>
          <p:cNvPr id="1028" name="Picture 4" descr="https://ic.pics.livejournal.com/halena78/27355647/133947/133947_9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810000" cy="6036972"/>
          </a:xfrm>
          <a:prstGeom prst="rect">
            <a:avLst/>
          </a:prstGeom>
          <a:noFill/>
        </p:spPr>
      </p:pic>
      <p:pic>
        <p:nvPicPr>
          <p:cNvPr id="1030" name="Picture 6" descr="https://i.ytimg.com/vi/Eoy6Plrl00g/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4572000" cy="3429001"/>
          </a:xfrm>
          <a:prstGeom prst="rect">
            <a:avLst/>
          </a:prstGeom>
          <a:noFill/>
        </p:spPr>
      </p:pic>
      <p:pic>
        <p:nvPicPr>
          <p:cNvPr id="1032" name="Picture 8" descr="https://kolobok.ua/i/10/10/88/0/1010880/image_main/648f1e4426c840465af2579465058241-resize_crop_1Xquality_100Xallow_enlarge_0Xw_1200Xh_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4419600" cy="232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266/000d96f5-e713c25a/hello_html_65f3e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98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для вашего голопуза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http://golopuz.org/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называется сайт с небольшим количеством ярких, понятных малышам и содержательных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флеш-игр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Игры представлены в разделах "Алфавит", "Цифры", "Логические", "Внимание и память",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 Самые очевидные плюсы сайта - игры бесплатны, а на сайте нет рекламы! Минус в явно недостаточном количестве этих игр. Впрочем, если их дозировать, как и любую деятельность ребенка за компьютером, их хватит на много увлекательных вечеров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Портал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Чудо-юдо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https://chudo-udo.info/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настоящий клад развивающих материалов на любой вкус. Кроссворды и ребусы, лабиринты и прописи, скороговорки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поделки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малышей - каждый родитель найдет, чем заняться ребенку любого возраста! Сайт изобилует материалами для распечатывания и описаниями различных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оффлайн-активностей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Даже если вы не будете пользоваться никаким другим сайтом для своего ребенка, вы обеспечите деятельность для домашних занятий на несколько лет вперед, потому что задания сайта растут вместе с ребенком.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t-l.ru/i/n/679/229679/tn_229679_72a8420c8cc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18110"/>
            <a:ext cx="3503843" cy="233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0266/000d96f5-e713c25a/hello_html_65f3e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98" cy="6858000"/>
          </a:xfrm>
          <a:prstGeom prst="rect">
            <a:avLst/>
          </a:prstGeom>
          <a:noFill/>
        </p:spPr>
      </p:pic>
      <p:pic>
        <p:nvPicPr>
          <p:cNvPr id="19460" name="Picture 4" descr="https://pbs.twimg.com/media/DBFQ7WJXUAE4aq0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4573619" cy="30483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3400" y="304801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Играемся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- еще один сайт с обучающими бесплатными играми для детей. Игры разбиты на категории: на внимание и память, на логику и мышление, загадки и ребусы,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малышей и другие. Реклама на сайте есть, но при правильном обращении со страницей ребенок может ее не заметить. Игры созданы на технологии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 будут работать на планшетах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ipad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9458" name="Picture 2" descr="https://discoveryschool.ru/uploads/images/%D0%B8%D0%B3%D1%80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0"/>
            <a:ext cx="434128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266/000d96f5-e713c25a/hello_html_65f3e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Развитие ребенка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- старожил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интернет-пространстве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детей и родителей. Команда профессиональных педагогов и психологов не устает радовать нас обзорами развивающих игрушек и книг, рекомендациями дидактических пособий, а также описаниями упражнений, которые доступны для выполнения не только в домашних условиях, но и за пределами дома. На сайте много развивающих карточек и раскрасок для распечатывания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этих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электронных презентациях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выросли детки, которые сейчас уже ходят в среднюю школу. Презентации высочайшего методического качества представлены во всем многообразии тем, которое только можно себе представить: еда, улица, история, музыкальные инструменты, животные и многое другое. Если ваш ребенок тянется к компьютеру, но еще мал для самостоятельных занятий - открывайте презентацию и начинайте вести короткие, понятные ребенку рассказы о каждом слайде. Вот увидите, ребенок полюбит эти учебные разговоры не меньше чтения книг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266/000d96f5-e713c25a/hello_html_65f3e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98" cy="6858000"/>
          </a:xfrm>
          <a:prstGeom prst="rect">
            <a:avLst/>
          </a:prstGeom>
          <a:noFill/>
        </p:spPr>
      </p:pic>
      <p:pic>
        <p:nvPicPr>
          <p:cNvPr id="20484" name="Picture 4" descr="https://o-kroha.com/wp-content/uploads/2015/12/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4191000" cy="2782824"/>
          </a:xfrm>
          <a:prstGeom prst="rect">
            <a:avLst/>
          </a:prstGeom>
          <a:noFill/>
        </p:spPr>
      </p:pic>
      <p:pic>
        <p:nvPicPr>
          <p:cNvPr id="20482" name="Picture 2" descr="http://detsad-60.ru/upload/information_system_39/9/9/4/item_994/informationsystem_items_catalog_image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4511040" cy="2819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5800" y="304801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сайте 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По складам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собраны уникальные игры на обучение детей чтению. Соединяя буквы, склады и слоги, дети сами не замечают, как начинают разбираться в принципах составления и чтения слов. Сайт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монетизируется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счет рекламы, поэтому родителям необходимо настраивать окно, в котором ребенок выполняет задание, прежде чем усадить малыша за монитор. Но аналогов этим упражнениям в пространстве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рунета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практически нет. Игры разработаны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поэтому будут недоступны для apple-устройств.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266/000d96f5-e713c25a/hello_html_65f3e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Развитие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детей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максимально лаконичное и понятное название для сайта, на котором есть все необходимое неутомимому родителю. Сайт полон конкретных практических рецептов: как научить пересказывать текст, научить вырезать ножницами, писать цифры, организовать веселый день рождения и многое другое. Статьи в большинстве своем живые, написанные от души, а 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поисковых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роботов - тем и притягивает внимание сайт.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Развитие детей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максимально лаконичное и понятное название для сайта, на котором есть все необходимое неутомимому родителю. Сайт полон конкретных практических рецептов: как научить пересказывать текст, научить вырезать ножницами, писать цифры, организовать веселый день рождения и многое другое. Статьи в большинстве своем живые, написанные от души, а не для поисковых роботов - тем и притягивает внимание сайт.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obruchev.mos.ru/%D1%80%D0%B0%D0%B7%D0%B2%D0%B8%D1%82%D0%B8%D0%B565768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190762"/>
            <a:ext cx="4002420" cy="2667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ds04.infourok.ru/uploads/ex/0266/000d96f5-e713c25a/hello_html_65f3e5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10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Рисуем мастерим, лепим, конструируем: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«ГЛОБУС»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оригинальный и веселый способ познакомиться со странами континентами, интересными местами или погрузиться в создание собственного мира — сделать глобус своими руками! 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этого понадобятся: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воздушный шарик или небольшой мяч; — краски; — газеты; — бумага; — фломастеры; — клей.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⠀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делать: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Надуваем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воздушный шарик/берем мячик и обклеиваем его газетами.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⠀Красим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газеты в синий цвет.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листе бумаги рисуем континенты, раскрашиваем в разные цвета, вырезаем и клеим на поверхность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⠀ Наш глобус готов!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s://i.mycdn.me/i?r=AyH4iRPQ2q0otWIFepML2LxRiQIlDYjLMkuAL1DmT-3k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75000"/>
            <a:ext cx="4724400" cy="314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Рекомендации для родителей. «Чем занять ребенка  дома» Обучающие сайты:https://iqsha.ru/uprazhneniya 18412 заданий для детей Развивающие игры для детей от 2 до 11 лет Подготовили воспитатели средней группы № 7 «Ручеек» Котова И.Б. Сахарова Е.В  </vt:lpstr>
      <vt:lpstr>Слайд 2</vt:lpstr>
      <vt:lpstr>   Развивающие игры для вашего голопуза http://golopuz.org/- так называется сайт с небольшим количеством ярких, понятных малышам и содержательных флеш-игр. Игры представлены в разделах "Алфавит", "Цифры", "Логические", "Внимание и память", "Пазлы". Самые очевидные плюсы сайта - игры бесплатны, а на сайте нет рекламы! Минус в явно недостаточном количестве этих игр. Впрочем, если их дозировать, как и любую деятельность ребенка за компьютером, их хватит на много увлекательных вечеров!   Портал "Чудо-юдо" https://chudo-udo.info/- настоящий клад развивающих материалов на любой вкус. Кроссворды и ребусы, лабиринты и прописи, скороговорки и аудиосказки, поделки и пазлы для малышей - каждый родитель найдет, чем заняться ребенку любого возраста! Сайт изобилует материалами для распечатывания и описаниями различных оффлайн-активностей. Даже если вы не будете пользоваться никаким другим сайтом для своего ребенка, вы обеспечите деятельность для домашних занятий на несколько лет вперед, потому что задания сайта растут вместе с ребенком. </vt:lpstr>
      <vt:lpstr>Слайд 4</vt:lpstr>
      <vt:lpstr>       Сайт "Развитие ребенка" - старожил в интернет-пространстве для детей и родителей. Команда профессиональных педагогов и психологов не устает радовать нас обзорами развивающих игрушек и книг, рекомендациями дидактических пособий, а также описаниями упражнений, которые доступны для выполнения не только в домашних условиях, но и за пределами дома. На сайте много развивающих карточек и раскрасок для распечатывания.  На этих электронных презентациях выросли детки, которые сейчас уже ходят в среднюю школу. Презентации высочайшего методического качества представлены во всем многообразии тем, которое только можно себе представить: еда, улица, история, музыкальные инструменты, животные и многое другое. Если ваш ребенок тянется к компьютеру, но еще мал для самостоятельных занятий - открывайте презентацию и начинайте вести короткие, понятные ребенку рассказы о каждом слайде. Вот увидите, ребенок полюбит эти учебные разговоры не меньше чтения книг! </vt:lpstr>
      <vt:lpstr>Слайд 6</vt:lpstr>
      <vt:lpstr>  Развитие детей - максимально лаконичное и понятное название для сайта, на котором есть все необходимое неутомимому родителю. Сайт полон конкретных практических рецептов: как научить пересказывать текст, научить вырезать ножницами, писать цифры, организовать веселый день рождения и многое другое. Статьи в большинстве своем живые, написанные от души, а не для поисковых роботов - тем и притягивает внимание сайт.  Развитие детей - максимально лаконичное и понятное название для сайта, на котором есть все необходимое неутомимому родителю. Сайт полон конкретных практических рецептов: как научить пересказывать текст, научить вырезать ножницами, писать цифры, организовать веселый день рождения и многое другое. Статьи в большинстве своем живые, написанные от души, а не для поисковых роботов - тем и притягивает внимание сайт.  </vt:lpstr>
      <vt:lpstr>                       Рисуем мастерим, лепим, конструируем:  «ГЛОБУС»  Самый оригинальный и веселый способ познакомиться со странами континентами, интересными местами или погрузиться в создание собственного мира — сделать глобус своими руками! ⠀  Для этого понадобятся:  воздушный шарик или небольшой мяч; — краски; — газеты; — бумага; — фломастеры; — клей. ⠀  Как делать: Надуваем воздушный шарик/берем мячик и обклеиваем его газетами. ⠀Красим газеты в синий цвет. На листе бумаги рисуем континенты, раскрашиваем в разные цвета, вырезаем и клеим на поверхность голубого  шара. ⠀ Наш глобус готов!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родителей. «Чем занять ребенка  дома» Обучающие сайты:https://iqsha.ru/uprazhneniya 18412 заданий для детей Развивающие игры для детей от 2 до 11 лет</dc:title>
  <dc:creator>Ирина Котова</dc:creator>
  <cp:lastModifiedBy>Windows User</cp:lastModifiedBy>
  <cp:revision>2</cp:revision>
  <dcterms:created xsi:type="dcterms:W3CDTF">2006-08-16T00:00:00Z</dcterms:created>
  <dcterms:modified xsi:type="dcterms:W3CDTF">2020-03-24T07:33:48Z</dcterms:modified>
</cp:coreProperties>
</file>