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rokotak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C6BAA9-448C-5740-858C-66267A47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95400"/>
            <a:ext cx="10131425" cy="3620984"/>
          </a:xfrm>
        </p:spPr>
        <p:txBody>
          <a:bodyPr>
            <a:normAutofit/>
          </a:bodyPr>
          <a:lstStyle/>
          <a:p>
            <a:pPr algn="ctr"/>
            <a:r>
              <a:rPr lang="ru-RU" sz="4800" b="1"/>
              <a:t>Пасхальная </a:t>
            </a:r>
            <a:r>
              <a:rPr lang="ru-RU" sz="4800" b="1" smtClean="0"/>
              <a:t>композиция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80719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B530B6DB-FD6B-9343-B01C-5DB28F33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914" y="93443"/>
            <a:ext cx="4216828" cy="66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1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52064D4-8F04-AA4D-9EE8-88145EF8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274" y="285611"/>
            <a:ext cx="5101142" cy="628677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108346D-E857-5B46-BD88-13CF88F0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22" y="1607513"/>
            <a:ext cx="3680885" cy="1371600"/>
          </a:xfrm>
        </p:spPr>
        <p:txBody>
          <a:bodyPr>
            <a:noAutofit/>
          </a:bodyPr>
          <a:lstStyle/>
          <a:p>
            <a:r>
              <a:rPr lang="ru-RU" sz="3600"/>
              <a:t>Распечатайте изображение или перерисуйте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9ADF27-72D2-FF42-849B-0A6EC7C93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8" y="4695316"/>
            <a:ext cx="4620988" cy="1371600"/>
          </a:xfrm>
        </p:spPr>
        <p:txBody>
          <a:bodyPr>
            <a:noAutofit/>
          </a:bodyPr>
          <a:lstStyle/>
          <a:p>
            <a:r>
              <a:rPr lang="ru-RU" sz="3200" dirty="0"/>
              <a:t>Шаблон можно найти на сайте </a:t>
            </a:r>
            <a:r>
              <a:rPr lang="af-ZA" sz="3200" dirty="0">
                <a:hlinkClick r:id="rId3"/>
              </a:rPr>
              <a:t>http://krokotak.com/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820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73DAA341-C2EB-494C-89B0-40D2E76C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587" y="118533"/>
            <a:ext cx="5175978" cy="624839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FE3D694-7BE2-9741-B517-85F488D8C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828801"/>
            <a:ext cx="5981700" cy="159772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Выполняем действия согласно инструкции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58FEA4-4008-4743-9312-78DE89FCD821}"/>
              </a:ext>
            </a:extLst>
          </p:cNvPr>
          <p:cNvSpPr txBox="1"/>
          <p:nvPr/>
        </p:nvSpPr>
        <p:spPr>
          <a:xfrm>
            <a:off x="755295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5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97E12-21F6-174D-8427-2C452162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133600"/>
            <a:ext cx="10131425" cy="1456267"/>
          </a:xfrm>
        </p:spPr>
        <p:txBody>
          <a:bodyPr/>
          <a:lstStyle/>
          <a:p>
            <a:pPr algn="ctr"/>
            <a:r>
              <a:rPr lang="ru-RU" dirty="0"/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1214977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Небесная</vt:lpstr>
      <vt:lpstr>Пасхальная композиция</vt:lpstr>
      <vt:lpstr>Презентация PowerPoint</vt:lpstr>
      <vt:lpstr>Распечатайте изображение или перерисуйте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Пасхальная композиция для детей 5-7лет</dc:title>
  <dc:creator>Ольга Горячева</dc:creator>
  <cp:lastModifiedBy>Екатерина</cp:lastModifiedBy>
  <cp:revision>8</cp:revision>
  <dcterms:created xsi:type="dcterms:W3CDTF">2020-04-02T21:19:11Z</dcterms:created>
  <dcterms:modified xsi:type="dcterms:W3CDTF">2020-04-16T20:04:49Z</dcterms:modified>
</cp:coreProperties>
</file>