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Горячева" initials="ОГ" lastIdx="1" clrIdx="0">
    <p:extLst>
      <p:ext uri="{19B8F6BF-5375-455C-9EA6-DF929625EA0E}">
        <p15:presenceInfo xmlns:p15="http://schemas.microsoft.com/office/powerpoint/2012/main" userId="6688c696a2d1bf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commentAuthors" Target="commentAuthors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745CD5-33D5-064D-BF38-B2CF1EA59C03}"/>
              </a:ext>
            </a:extLst>
          </p:cNvPr>
          <p:cNvSpPr txBox="1"/>
          <p:nvPr/>
        </p:nvSpPr>
        <p:spPr>
          <a:xfrm>
            <a:off x="1261753" y="783401"/>
            <a:ext cx="911678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80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с детьми из бросового материала </a:t>
            </a:r>
          </a:p>
        </p:txBody>
      </p:sp>
    </p:spTree>
    <p:extLst>
      <p:ext uri="{BB962C8B-B14F-4D97-AF65-F5344CB8AC3E}">
        <p14:creationId xmlns:p14="http://schemas.microsoft.com/office/powerpoint/2010/main" val="276795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95E24BE-2CDC-054C-960D-8F628A30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344" y="245523"/>
            <a:ext cx="3905548" cy="6310646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7FDCB0AA-F42F-A242-AD1D-DA5282C5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9" y="245523"/>
            <a:ext cx="4749191" cy="63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14F999B-849F-1B4C-A53F-4794F72F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40" y="212690"/>
            <a:ext cx="5209433" cy="643262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ABC8D51-5E42-AA47-A4AF-84AD741DB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40" y="170570"/>
            <a:ext cx="5576745" cy="65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4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D1170-086E-D547-B163-B617139F23BF}"/>
              </a:ext>
            </a:extLst>
          </p:cNvPr>
          <p:cNvSpPr txBox="1"/>
          <p:nvPr/>
        </p:nvSpPr>
        <p:spPr>
          <a:xfrm>
            <a:off x="1731818" y="2314204"/>
            <a:ext cx="9005455" cy="1114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80319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Горячева</dc:creator>
  <cp:lastModifiedBy>Ольга Горячева</cp:lastModifiedBy>
  <cp:revision>5</cp:revision>
  <dcterms:created xsi:type="dcterms:W3CDTF">2020-04-02T19:55:08Z</dcterms:created>
  <dcterms:modified xsi:type="dcterms:W3CDTF">2020-04-02T21:07:13Z</dcterms:modified>
</cp:coreProperties>
</file>