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5" r:id="rId6"/>
    <p:sldId id="266" r:id="rId7"/>
    <p:sldId id="267" r:id="rId8"/>
    <p:sldId id="268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tyshimuseum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Знакомство  родителей с новой темой недели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и игрушки. Народная игрушка»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Значение игрушек в жизни ребёнка переоценить невозможно, ведь именно игра является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ведущей деятельностью дошкольника.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 - это время игр.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детстве игра - это не развлечение, это серьезная работа по исследованию окружающего пространства и мира. Она способствует освоению им опыта человеческой деятельности. Игрушка в данном случае выступает в качестве своеобразного эталона тех предметов, узнать назначение которых, и освоить различные действия, с которыми надлежит познакомиться ребёнку. 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Подготовили воспитатели средней группы «Ручеек»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МБДОУ 70 «Золотая рыбка» Котова И.Б Сахарова Е.В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s://russian-suvenir.ru/image/cache/catalog/i/bg/hn/bbb924158401298a64a49d2ec599efc6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2133600" cy="2133600"/>
          </a:xfrm>
          <a:prstGeom prst="rect">
            <a:avLst/>
          </a:prstGeom>
          <a:noFill/>
        </p:spPr>
      </p:pic>
      <p:pic>
        <p:nvPicPr>
          <p:cNvPr id="3082" name="Picture 10" descr="https://ozon-st.cdn.ngenix.net/multimedia/1010814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267200"/>
            <a:ext cx="1981200" cy="2057400"/>
          </a:xfrm>
          <a:prstGeom prst="rect">
            <a:avLst/>
          </a:prstGeom>
          <a:noFill/>
        </p:spPr>
      </p:pic>
      <p:pic>
        <p:nvPicPr>
          <p:cNvPr id="3086" name="Picture 14" descr="https://avatars.mds.yandex.net/get-pdb/1548332/122a2fb8-5ecd-4778-85d8-553db73eeae3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2362200" cy="2157476"/>
          </a:xfrm>
          <a:prstGeom prst="rect">
            <a:avLst/>
          </a:prstGeom>
          <a:noFill/>
        </p:spPr>
      </p:pic>
      <p:pic>
        <p:nvPicPr>
          <p:cNvPr id="3088" name="Picture 16" descr="https://dvapirata.ru/upload/iblock/131/131c782440364c6ef9d049e30c4cc3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407116"/>
            <a:ext cx="1676400" cy="195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0"/>
            <a:ext cx="8001000" cy="40386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Любимая игрушка моего ребенка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Вопросы к самому себе: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 Всегда ли я покупаю игрушку по первому требованию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ребенка?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 Всегда ли игрушки моего ребенка соответствуют данному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возрасту?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 Я покупаю ребенку только развивающие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игрушки?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 Как я играю вместе с ребенком с его любимыми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игрушками?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 Помогает ли игрушка моему ребенку в общении с другими детьми; в получении и расширении новых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знаний?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 Нужно ли знакомить ребенка с народной игрушкой, историей ее создания, отличием от других игрушек и т.п.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 Все ли игрушки несут нравственную ценность для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ребенка?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 какие игрушки мы можем изготовить в своей семье?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Где мы можем узнать о народной игрушке: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интернете;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краеведческом музеи 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г.Мытщи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https://mytyshimuseum.ru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адрес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у.Мира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Г.Москва : «Музей русского лубка и наивного искусства» М.Головина пер.д.10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://www.srd-karandash.ru/wp-content/uploads/2019/05/IMG_6858-768x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1600200" cy="2400300"/>
          </a:xfrm>
          <a:prstGeom prst="rect">
            <a:avLst/>
          </a:prstGeom>
          <a:noFill/>
        </p:spPr>
      </p:pic>
      <p:pic>
        <p:nvPicPr>
          <p:cNvPr id="4100" name="Picture 4" descr="https://i8.photo.2gis.com/images/branch/32/4503599639605278_1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910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 родителей с новой темой недели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и игрушки. Народная игрушка»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дошкольном возрасте усвоение новых знаний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происходит в игре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Всем известно, что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является основным видом деятельности детей дошкольного возраста. Ребенок, увлеченный игрой, не замечает того, что он не только играет, но может ориентироваться в окружающем мире, знакомится с чем-то новым и ранее неизвестным. Если на занятии ребенок выполняет задание взрослого, то в игре происходит решение собственных задач.                                                                                           Во время игры ребенок выполняет разные задания, находит предметы или обменивается ими, придумывает новые сюжеты собственных игр и многое другое, применяя свой уже имеющийся жизненный опыт и используя при этом самые разные предметы.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каждом возрасте ребенку нужны различные по своей тематике и назначению игрушки: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сюжетные (куклы, фигурки животных, мебель, посуда); технические (транспортные, конструкторы, технические агрегаты); игрушки – «орудия труда» (совочек, сачок, молоток, отвертка, щетка, игрушки имитирующие простейшие средства труда взрослых); игрушки-забавы; народные игрушки, театральные, музыкальны, спортивные игрушки для детей всех возрастов.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Нельзя забывать 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народной игрушке,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которой отображена народная мудрость, веселая выдумка, желание порадовать, позабавить детей и вместе с тем чему-то научить. Народные дидактические игрушки, как и все русское народное искусство,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составляют национальное достояние народа - дар народа малым детям.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umitoy.ru/upload/iblock/30d/30db78fc4c29abf848d5e65c56c81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09600"/>
            <a:ext cx="1440860" cy="785749"/>
          </a:xfrm>
          <a:prstGeom prst="rect">
            <a:avLst/>
          </a:prstGeom>
          <a:noFill/>
        </p:spPr>
      </p:pic>
      <p:pic>
        <p:nvPicPr>
          <p:cNvPr id="4106" name="Picture 10" descr="https://im0-tub-ru.yandex.net/i?id=e3fc0487467c98037e8eb4fc19870dd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"/>
            <a:ext cx="857250" cy="990600"/>
          </a:xfrm>
          <a:prstGeom prst="rect">
            <a:avLst/>
          </a:prstGeom>
          <a:noFill/>
        </p:spPr>
      </p:pic>
      <p:pic>
        <p:nvPicPr>
          <p:cNvPr id="11" name="Picture 4" descr="https://shopzu.ru/wp-content/uploads/2020/01/5cda86986c4b4452e20469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7150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«Современные игрушки для девочек»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Назови игрушку и составь короткий рассказ как ты будешь играть с этой игрушкой.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чего нужна эта игрушка?  Ее назначение?  Для какой профессии людей понадобится эта игрушка Бывает ли такого цвета мишка ? Какой мишка на самом дели? (вы можете подобрать любые наводящие вопросы ) Из какого материала изготовлена игрушка?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Нужно и можно ли мыть игрушки? А как ты играешь с этими куклами?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2209800" cy="2209800"/>
          </a:xfrm>
          <a:prstGeom prst="rect">
            <a:avLst/>
          </a:prstGeom>
          <a:noFill/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2406650" cy="2310384"/>
          </a:xfrm>
          <a:prstGeom prst="rect">
            <a:avLst/>
          </a:prstGeom>
          <a:noFill/>
        </p:spPr>
      </p:pic>
      <p:pic>
        <p:nvPicPr>
          <p:cNvPr id="2058" name="Picture 10" descr="https://avatars.mds.yandex.net/get-pdb/225396/87298c93-1232-4013-8ab4-776a1d2dc84f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267200"/>
            <a:ext cx="2286000" cy="2286000"/>
          </a:xfrm>
          <a:prstGeom prst="rect">
            <a:avLst/>
          </a:prstGeom>
          <a:noFill/>
        </p:spPr>
      </p:pic>
      <p:pic>
        <p:nvPicPr>
          <p:cNvPr id="2060" name="Picture 12" descr="https://www.toyway.ru/upload/iblock/47d/B1722441si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828800"/>
            <a:ext cx="1981200" cy="1981200"/>
          </a:xfrm>
          <a:prstGeom prst="rect">
            <a:avLst/>
          </a:prstGeom>
          <a:noFill/>
        </p:spPr>
      </p:pic>
      <p:pic>
        <p:nvPicPr>
          <p:cNvPr id="2062" name="Picture 14" descr="https://cdn.elkor.lv/media/catalog/product/cache/0/image/9df78eab33525d08d6e5fb8d27136e95/5/1/51fsuwu8utl.p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495800"/>
            <a:ext cx="1295400" cy="1295400"/>
          </a:xfrm>
          <a:prstGeom prst="rect">
            <a:avLst/>
          </a:prstGeom>
          <a:noFill/>
        </p:spPr>
      </p:pic>
      <p:pic>
        <p:nvPicPr>
          <p:cNvPr id="2064" name="Picture 16" descr="https://yt3.ggpht.com/a/AGF-l78Sw-z5OxzH8pwyWM_8vH-sq-BE3-NXwqZNcQ=s900-c-k-c0xffffffff-no-rj-m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981200"/>
            <a:ext cx="2362200" cy="2362200"/>
          </a:xfrm>
          <a:prstGeom prst="rect">
            <a:avLst/>
          </a:prstGeom>
          <a:noFill/>
        </p:spPr>
      </p:pic>
      <p:pic>
        <p:nvPicPr>
          <p:cNvPr id="2066" name="Picture 18" descr="https://images.ua.prom.st/1902132381_w640_h640_l-o-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5397" y="4800600"/>
            <a:ext cx="247373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81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игрушки для мальчиков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какие игрушки ты любишь играть? Для чего тебе нужна эта игрушка? Как одним словом называются эти игрушки? (строительная техника, мастерская, кубики для строительства домов гаражей, военная техника, роботы. А как ты играешь роботами, для чего они тебе нужны?  (обратить внимание какие игрушки развивают ребенка 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s://cdn1.ozone.ru/multimedia/1015366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2438400" cy="1869440"/>
          </a:xfrm>
          <a:prstGeom prst="rect">
            <a:avLst/>
          </a:prstGeom>
          <a:noFill/>
        </p:spPr>
      </p:pic>
      <p:pic>
        <p:nvPicPr>
          <p:cNvPr id="5130" name="Picture 10" descr="https://im0-tub-ru.yandex.net/i?id=0b07c123bd798ba8156ec1e7b6b054b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1904575" cy="2057400"/>
          </a:xfrm>
          <a:prstGeom prst="rect">
            <a:avLst/>
          </a:prstGeom>
          <a:noFill/>
        </p:spPr>
      </p:pic>
      <p:pic>
        <p:nvPicPr>
          <p:cNvPr id="5132" name="Picture 12" descr="https://images.kz.prom.st/77914483_w640_h640_igrushka-robot-xss-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81400"/>
            <a:ext cx="1447800" cy="1447800"/>
          </a:xfrm>
          <a:prstGeom prst="rect">
            <a:avLst/>
          </a:prstGeom>
          <a:noFill/>
        </p:spPr>
      </p:pic>
      <p:pic>
        <p:nvPicPr>
          <p:cNvPr id="5134" name="Picture 14" descr="https://images.ua.prom.st/1834414311_w640_h640_konstruktor-bela-10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348698"/>
            <a:ext cx="3043972" cy="2204502"/>
          </a:xfrm>
          <a:prstGeom prst="rect">
            <a:avLst/>
          </a:prstGeom>
          <a:noFill/>
        </p:spPr>
      </p:pic>
      <p:pic>
        <p:nvPicPr>
          <p:cNvPr id="6146" name="Picture 2" descr="https://im0-tub-ru.yandex.net/i?id=9a24f7b8c27c34468dda6844328fa802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181600"/>
            <a:ext cx="2047164" cy="1371600"/>
          </a:xfrm>
          <a:prstGeom prst="rect">
            <a:avLst/>
          </a:prstGeom>
          <a:noFill/>
        </p:spPr>
      </p:pic>
      <p:pic>
        <p:nvPicPr>
          <p:cNvPr id="6148" name="Picture 4" descr="https://cdn1.ozone.ru/multimedia/10341132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752600"/>
            <a:ext cx="2513343" cy="1676400"/>
          </a:xfrm>
          <a:prstGeom prst="rect">
            <a:avLst/>
          </a:prstGeom>
          <a:noFill/>
        </p:spPr>
      </p:pic>
      <p:sp>
        <p:nvSpPr>
          <p:cNvPr id="6150" name="AutoShape 6" descr="https://img.oldi.ru/upload/resaiz_images_catalog/big/227/993527/0442875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8100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pdb/215709/6f74e370-4723-4c23-9349-fe4ffd04d05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733800"/>
            <a:ext cx="325120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«Коллекция игрушек наших бабушек и дедушек»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Расскажите ребенку,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какую информацию передавали народные игрушки.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Игрушки рассказывают о быте народа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 месте проживания. Игрушки сделанные своими руками, дороже ребенку , так как изготавливали их вместе с  мамой и папой. Отец и дед делали для сына и внука игрушки из дерева, которые несли тепло  близких рук.  Глиняную и деревянную игрушку ребенок может раскрасить сам.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cs1.livemaster.ru/storage/43/e2/8bee9dd3362d3add21e8dbb65a0c--kukly-i-igrushki-narodnye-kukly-nabor-iz-6-kuk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2819400" cy="2819400"/>
          </a:xfrm>
          <a:prstGeom prst="rect">
            <a:avLst/>
          </a:prstGeom>
          <a:noFill/>
        </p:spPr>
      </p:pic>
      <p:pic>
        <p:nvPicPr>
          <p:cNvPr id="22536" name="Picture 8" descr="https://ds04.infourok.ru/uploads/ex/0d13/00036872-a636c22f/hello_html_74dbcc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676400"/>
            <a:ext cx="1539563" cy="17146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3600" y="3429000"/>
            <a:ext cx="2819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возьму кусочек глины,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Разомну его в ладошках.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Захочу слеплю пингвина,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лошадь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кошку.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Глина так в руках послушна -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хочешь ты её катай,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Сглаживай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вытягивай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 хоть что изображай!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слеплю сейчас утёнка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Вместе с мамой-уткой,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Маму-мышь и папу-мышь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мышонком малюткой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pic>
        <p:nvPicPr>
          <p:cNvPr id="23560" name="Picture 8" descr="https://i.pinimg.com/originals/1f/9c/3b/1f9c3b5b71518731b8aefd34c12e50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2302266" cy="175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Почему игрушки наших бабушек и дедушек, можно назвать теплыми? Правильно, они сделаны из природного  материала (дерева, соломы, глины) и несут тепло близких нам людей: –отца , матери, деда  и бабушки. Попробуйте с детьми сделать любую игрушку.</a:t>
            </a:r>
            <a:endParaRPr lang="ru-RU" sz="1600" dirty="0"/>
          </a:p>
        </p:txBody>
      </p:sp>
      <p:pic>
        <p:nvPicPr>
          <p:cNvPr id="4" name="Picture 6" descr="https://avatars.mds.yandex.net/get-pdb/1932541/a90e9160-a0a2-4aa9-86fc-f85e928ee9b8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3200400" cy="2400300"/>
          </a:xfrm>
          <a:prstGeom prst="rect">
            <a:avLst/>
          </a:prstGeom>
          <a:noFill/>
        </p:spPr>
      </p:pic>
      <p:pic>
        <p:nvPicPr>
          <p:cNvPr id="23554" name="Picture 2" descr="https://ds03.infourok.ru/uploads/ex/0e1c/0000d16b-c0880742/hello_html_m2ac978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143000"/>
            <a:ext cx="2362200" cy="2282190"/>
          </a:xfrm>
          <a:prstGeom prst="rect">
            <a:avLst/>
          </a:prstGeom>
          <a:noFill/>
        </p:spPr>
      </p:pic>
      <p:pic>
        <p:nvPicPr>
          <p:cNvPr id="23556" name="Picture 4" descr="https://www.nastroy.net/pic/images/post/917729-1523469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10000"/>
            <a:ext cx="3695700" cy="2428603"/>
          </a:xfrm>
          <a:prstGeom prst="rect">
            <a:avLst/>
          </a:prstGeom>
          <a:noFill/>
        </p:spPr>
      </p:pic>
      <p:pic>
        <p:nvPicPr>
          <p:cNvPr id="23558" name="Picture 6" descr="https://thumbs.dreamstime.com/b/%D1%82%D1%80%D0%B0-%D0%B8%D1%86%D0%B8%D0%BE%D0%BD%D0%BD%D0%B0%D1%8F-%D1%80%D1%83%D1%81%D1%81%D0%BA%D0%B0%D1%8F-%D0%B5%D1%80%D0%B5%D0%B2%D1%8F%D0%BD%D0%BD%D0%B0%D1%8F-%D0%B8%D0%B3%D1%80%D1%83%D1%88%D0%BA%D0%B0-547129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143000"/>
            <a:ext cx="3073400" cy="2305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5800" y="50292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Славилась Россия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чудо- мастерами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и глину в сказку превращали.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Красками и кистью красоту творили;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Своему искусству молодых учили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pic>
        <p:nvPicPr>
          <p:cNvPr id="24580" name="Picture 4" descr="https://st.focusedcollection.com/14026668/i/650/focused_180505290-stock-photo-caucasian-grandfather-grandchildren-building-bird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60415" cy="2438400"/>
          </a:xfrm>
          <a:prstGeom prst="rect">
            <a:avLst/>
          </a:prstGeom>
          <a:noFill/>
        </p:spPr>
      </p:pic>
      <p:pic>
        <p:nvPicPr>
          <p:cNvPr id="24582" name="Picture 6" descr="https://www.ya-roditel.ru/upload/medialibrary/dd1/dd11fbded76f5961c9251583b18f2b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874294" cy="2582863"/>
          </a:xfrm>
          <a:prstGeom prst="rect">
            <a:avLst/>
          </a:prstGeom>
          <a:noFill/>
        </p:spPr>
      </p:pic>
      <p:pic>
        <p:nvPicPr>
          <p:cNvPr id="24584" name="Picture 8" descr="https://www.afisha.uz/ui/materials/2018/06/0881344_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886200" cy="2588896"/>
          </a:xfrm>
          <a:prstGeom prst="rect">
            <a:avLst/>
          </a:prstGeom>
          <a:noFill/>
        </p:spPr>
      </p:pic>
      <p:pic>
        <p:nvPicPr>
          <p:cNvPr id="24586" name="Picture 10" descr="https://im0-tub-ru.yandex.net/i?id=53d6db22a69fc7f34b825d3033bbd88d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066800"/>
            <a:ext cx="3884257" cy="25908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сделанные своими руками, сближают семью, несут обучающий характер. Дети ощущают теплоту натуральных изделий. Узнают о свойствах предметов. И в итоге, от результата своего труда получают радость и удовлетворение.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pic>
        <p:nvPicPr>
          <p:cNvPr id="25602" name="Picture 2" descr="https://2x2.su/public/article/images/3d5a72e2897c638e0a0f3c37ebabe3984440e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5218884" cy="2876550"/>
          </a:xfrm>
          <a:prstGeom prst="rect">
            <a:avLst/>
          </a:prstGeom>
          <a:noFill/>
        </p:spPr>
      </p:pic>
      <p:pic>
        <p:nvPicPr>
          <p:cNvPr id="25604" name="Picture 4" descr="http://det-sad108.ru/images/product_images/popup_images/63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8600"/>
            <a:ext cx="4821457" cy="2856140"/>
          </a:xfrm>
          <a:prstGeom prst="rect">
            <a:avLst/>
          </a:prstGeom>
          <a:noFill/>
        </p:spPr>
      </p:pic>
      <p:pic>
        <p:nvPicPr>
          <p:cNvPr id="25608" name="Picture 8" descr="https://pandia.ru/text/82/012/images/img1_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551253"/>
            <a:ext cx="3124201" cy="2344347"/>
          </a:xfrm>
          <a:prstGeom prst="rect">
            <a:avLst/>
          </a:prstGeom>
          <a:noFill/>
        </p:spPr>
      </p:pic>
      <p:pic>
        <p:nvPicPr>
          <p:cNvPr id="25610" name="Picture 10" descr="https://avatars.mds.yandex.net/get-pdb/1524137/328f714f-1cf8-4f71-906a-b42c1f006c42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733800"/>
            <a:ext cx="292086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343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35051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Сейчас, по истечении многих лет, мы видим, как изменились игрушки и, в зависимости от них, игры детей.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 становятся дети, тем чаще слышишь от них о компьютерных играх, современных электронных игрушках.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несмотря на значительное место, занимаемое игрушкой заводского изготовления, произведения народных мастеров-игрушечников России, выполняемые из традиционных материалов – дерева, ткани и глины – вызывают большой интерес у современных детей, особенно старшего дошкольного возраста.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часто возникают вопросы познавательного характера о прошлом своего народа, о народных праздниках и, конечно же, об игрушках: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Почему же так случилось, что многие люди забыли о своем прошлом?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И можем ли мы узнать о нем?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Какими игрушками играли дети в прошлые времена?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 Отличались ли они от современных игрушек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чем Вы можете удивить своих детей?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avatars.mds.yandex.net/get-pdb/163339/af4b1f52-fe11-4de4-bc59-a2a4d20218c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3323007" cy="2209800"/>
          </a:xfrm>
          <a:prstGeom prst="rect">
            <a:avLst/>
          </a:prstGeom>
          <a:noFill/>
        </p:spPr>
      </p:pic>
      <p:pic>
        <p:nvPicPr>
          <p:cNvPr id="5124" name="Picture 4" descr="http://xn----7sbbspnerow4j.xn--p1ai/wp-content/uploads/2019/10/2XUnv2OsT-s-1024x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14800"/>
            <a:ext cx="3276600" cy="217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539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Знакомство  родителей с новой темой недели   «Игра и игрушки. Народная игрушка»  </vt:lpstr>
      <vt:lpstr>Знакомство  родителей с новой темой недели      «Игра и игрушки. Народная игрушка» </vt:lpstr>
      <vt:lpstr>«Современные игрушки для девочек»  Назови игрушку и составь короткий рассказ как ты будешь играть с этой игрушкой.  Для чего нужна эта игрушка?  Ее назначение?  Для какой профессии людей понадобится эта игрушка Бывает ли такого цвета мишка ? Какой мишка на самом дели? (вы можете подобрать любые наводящие вопросы ) Из какого материала изготовлена игрушка?  Нужно и можно ли мыть игрушки? А как ты играешь с этими куклами?</vt:lpstr>
      <vt:lpstr> «Современные игрушки для мальчиков» В какие игрушки ты любишь играть? Для чего тебе нужна эта игрушка? Как одним словом называются эти игрушки? (строительная техника, мастерская, кубики для строительства домов гаражей, военная техника, роботы. А как ты играешь роботами, для чего они тебе нужны?  (обратить внимание какие игрушки развивают ребенка ) </vt:lpstr>
      <vt:lpstr>«Коллекция игрушек наших бабушек и дедушек»  Расскажите ребенку, какую информацию передавали народные игрушки. Игрушки рассказывают о быте народа. О месте проживания. Игрушки сделанные своими руками, дороже ребенку , так как изготавливали их вместе с  мамой и папой. Отец и дед делали для сына и внука игрушки из дерева, которые несли тепло  близких рук.  Глиняную и деревянную игрушку ребенок может раскрасить сам.</vt:lpstr>
      <vt:lpstr>Почему игрушки наших бабушек и дедушек, можно назвать теплыми? Правильно, они сделаны из природного  материала (дерева, соломы, глины) и несут тепло близких нам людей: –отца , матери, деда  и бабушки. Попробуйте с детьми сделать любую игрушку.</vt:lpstr>
      <vt:lpstr>Игрушки ,сделанные своими руками, сближают семью, несут обучающий характер. Дети ощущают теплоту натуральных изделий. Узнают о свойствах предметов. И в итоге, от результата своего труда получают радость и удовлетворение.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родителей с новой темой недели   «Игра и игрушки. Народная игрушка»</dc:title>
  <dc:creator>Ирина Котова</dc:creator>
  <cp:lastModifiedBy>Windows User</cp:lastModifiedBy>
  <cp:revision>4</cp:revision>
  <dcterms:created xsi:type="dcterms:W3CDTF">2006-08-16T00:00:00Z</dcterms:created>
  <dcterms:modified xsi:type="dcterms:W3CDTF">2020-03-24T06:34:24Z</dcterms:modified>
</cp:coreProperties>
</file>