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E39F-A49F-4357-BDFF-E46B3BF95784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04B5D-81E0-48A6-9091-09E74AFAF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57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E39F-A49F-4357-BDFF-E46B3BF95784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04B5D-81E0-48A6-9091-09E74AFAF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101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E39F-A49F-4357-BDFF-E46B3BF95784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04B5D-81E0-48A6-9091-09E74AFAF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164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E39F-A49F-4357-BDFF-E46B3BF95784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04B5D-81E0-48A6-9091-09E74AFAF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86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E39F-A49F-4357-BDFF-E46B3BF95784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04B5D-81E0-48A6-9091-09E74AFAF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96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E39F-A49F-4357-BDFF-E46B3BF95784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04B5D-81E0-48A6-9091-09E74AFAF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943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E39F-A49F-4357-BDFF-E46B3BF95784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04B5D-81E0-48A6-9091-09E74AFAF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86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E39F-A49F-4357-BDFF-E46B3BF95784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04B5D-81E0-48A6-9091-09E74AFAF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054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E39F-A49F-4357-BDFF-E46B3BF95784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04B5D-81E0-48A6-9091-09E74AFAF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873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E39F-A49F-4357-BDFF-E46B3BF95784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04B5D-81E0-48A6-9091-09E74AFAF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71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E39F-A49F-4357-BDFF-E46B3BF95784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04B5D-81E0-48A6-9091-09E74AFAF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8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CE39F-A49F-4357-BDFF-E46B3BF95784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4B5D-81E0-48A6-9091-09E74AFAF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21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ldebaran.ru/tags/25085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irpozitiva.ru/articles/1904-kak-lepit-iz-plastilina-poehtapno.html" TargetMode="External"/><Relationship Id="rId4" Type="http://schemas.openxmlformats.org/officeDocument/2006/relationships/hyperlink" Target="https://myklad.net/5/2/23/lepim-iz-plastilina-e-dankevich-o-zhakova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video-90564598_45623917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нс\Desktop\hello_html_m367121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для развития мелкой моторики рук у дошкольников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ЛЕПКА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(пластилин)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Педагог-психолог МБДОУ №70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«Золотая рыбка»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Саукова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катерина Алексеевна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8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Desktop\hello_html_41e1ea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96"/>
            <a:ext cx="91800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31640" y="1052736"/>
            <a:ext cx="6696744" cy="504056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Пластилиновые заплатки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im0-tub-ru.yandex.net/i?id=bbf6f9043e146df86ac12f37790d2abe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648" y="1772816"/>
            <a:ext cx="3648405" cy="273630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avatars.mds.yandex.net/get-pdb/2302431/e17a5f7e-9112-4ed0-81f5-e95ca5e82444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2880320" cy="222422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27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Desktop\hello_html_41e1ea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96"/>
            <a:ext cx="91800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1340768"/>
            <a:ext cx="6400800" cy="42980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Пошаговая лепка</a:t>
            </a:r>
          </a:p>
          <a:p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AutoNum type="arabicPeriod"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https://aldebaran.ru/tags/25085/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AutoNum type="arabicPeriod"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https://myklad.net/5/2/23/lepim-iz-plastilina-e-dankevich-o-zhakova.html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AutoNum type="arabicPeriod"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https://mirpozitiva.ru/articles/1904-kak-lepit-iz-plastilina-poehtapno.html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85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Desktop\hello_html_41e1ea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1052736"/>
            <a:ext cx="66967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Возможности лепки широко используются для развития детей. При ее помощи ребенок способен: 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разнообразить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свой сенсорный опыт, получая представление о материале, его структуре, пластичности, форме и цвете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создавать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объемные поделки; развивать мелкую моторику и координировать одновременно работу обеих рук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получать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эстетическое воспитание. </a:t>
            </a:r>
          </a:p>
        </p:txBody>
      </p:sp>
    </p:spTree>
    <p:extLst>
      <p:ext uri="{BB962C8B-B14F-4D97-AF65-F5344CB8AC3E}">
        <p14:creationId xmlns:p14="http://schemas.microsoft.com/office/powerpoint/2010/main" val="61787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Desktop\hello_html_41e1ea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4" y="18296"/>
            <a:ext cx="91800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1228" y="908720"/>
            <a:ext cx="7772400" cy="5784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Материал для лепки</a:t>
            </a:r>
            <a:endParaRPr lang="ru-RU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31640" y="1484784"/>
            <a:ext cx="6696744" cy="4536504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Пластилин;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Кинетический песок;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Марсианский песок;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Глина;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Солёное тесто;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Шариковый пластилин;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Масса для лепки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29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Desktop\hello_html_41e1ea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4" y="18296"/>
            <a:ext cx="91800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1228" y="908720"/>
            <a:ext cx="7772400" cy="5784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ПЛАСТИЛИН</a:t>
            </a:r>
            <a:endParaRPr lang="ru-RU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31640" y="1484784"/>
            <a:ext cx="6696744" cy="4536504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Пластилиновый театр – делаем актеров из пластилина вместе с ребенком и разыгрываем сценки.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Лепим несуществующее животное или инопланетянина.</a:t>
            </a:r>
          </a:p>
          <a:p>
            <a:pPr algn="l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СОВЕТ: в пластилиновом театре и сюжетных играх с пластилиновыми героями главное — не реалистичность, а благоприятное пространство для полёта фантазии. Если вы будете кропотливо, но долго ваять свои скульптурные шедевры, ребёнок попросту потеряет интерес к процессу. Поверьте, даже в раннем детстве малыши способны «увидеть» зайчика в пластилиновой колбасе с ушами, «узнать» медведя в коричневом комочке с наспех приделанной головой-шариком. Вы можете частично использовать в качестве персонажей маленькие игрушки (например, из киндер-яиц) или фигурки из картона.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26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Desktop\hello_html_41e1ea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18295"/>
            <a:ext cx="10369152" cy="736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1228" y="908720"/>
            <a:ext cx="7772400" cy="5784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Лепка из горячего пластилина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1484784"/>
            <a:ext cx="7200800" cy="4536504"/>
          </a:xfrm>
        </p:spPr>
        <p:txBody>
          <a:bodyPr>
            <a:normAutofit fontScale="92500"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https://vk.com/video-90564598_456239170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Осторожно! Вам потребуется использовать очень горячую воду,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позаботьтесь о соблюдении техники безопасности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l" fontAlgn="base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Приготовьте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несколько брусков твёрдого пластилина разных цветов. Нарежьте их стеком или нарвите руками на маленькие кусочки.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Разложите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получившиеся заготовки по цветным кучкам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fontAlgn="base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Приготовьте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крупные одноразовые шприцы по количеству цветов пластилиновых кусочков. Иголки сразу уберите подальше от ребёнка.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base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Наполните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цилиндры шприцов подготовленным пластилином (в один шприц — один цвет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l" fontAlgn="base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Положите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наполненные шприцы в глубокую миску с кипятком.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Уложите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шприцы так, чтобы верхняя часть оставалась над водой (иначе вы рискуете обжечься).</a:t>
            </a:r>
          </a:p>
          <a:p>
            <a:pPr algn="l" fontAlgn="base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Подождите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несколько минут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fontAlgn="base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По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одному извлекая шприцы из горячей воды, при помощи поршня выдавливайте размягчившийся пластилин в холодную воду и с восторгом наблюдайте, как он превращается в цветные «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спагеттины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l" fontAlgn="base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Из таких «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пагеттин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можно придумать множество поделок.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5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Desktop\hello_html_41e1ea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18295"/>
            <a:ext cx="10369152" cy="736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1228" y="908720"/>
            <a:ext cx="7772400" cy="5784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Лепка из горячего пластилина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1000000diy.ru/images/stati/1/130/10-krutykh-podelok-iz-shpritsov-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4308552" cy="244827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chportfolio.ru/public_files/6580651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48" y="1505408"/>
            <a:ext cx="4149272" cy="288032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pinimg.com/originals/9a/9c/df/9a9cdfa7cbe7641bd82c0eafc3bbc5d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21392"/>
            <a:ext cx="3258297" cy="2533326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vatars.mds.yandex.net/get-pdb/1513669/145e7bc2-8d25-462d-b228-b1d541eb6d66/s1200?webp=fal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64" y="4293096"/>
            <a:ext cx="4822045" cy="213601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2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Desktop\hello_html_41e1ea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4" y="18296"/>
            <a:ext cx="91800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31640" y="1052736"/>
            <a:ext cx="6696744" cy="496855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«Звериное угощение» -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лепим из пластилина правильный корм для животных: зайчику – морковку, белочке – грибок, цыпленку – червячка и т.п.</a:t>
            </a:r>
          </a:p>
          <a:p>
            <a:pPr algn="l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Учим цвета -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накатайте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колобков из пластилина разных цветов, а потом сортируйте их по цветным коробочкам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Смастерите бусы для куклы поочередно соединяя цвета (красный-синий-желтый-зеленый-красный-синий…);</a:t>
            </a:r>
          </a:p>
          <a:p>
            <a:pPr algn="l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7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Desktop\hello_html_41e1ea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4" y="18296"/>
            <a:ext cx="91800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31640" y="1052736"/>
            <a:ext cx="6696744" cy="50405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Мозаика из пластилина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i.pinimg.com/736x/42/05/7e/42057e69d0727bc334b986bea7462b9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2537699" cy="263782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.pinimg.com/736x/cd/6a/fd/cd6afddd1d47fb54cc62d15c0f654df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06" y="2204864"/>
            <a:ext cx="3548076" cy="341983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8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Desktop\hello_html_41e1ea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4" y="18296"/>
            <a:ext cx="91800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31640" y="1052736"/>
            <a:ext cx="6696744" cy="50405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 Пластилиновая аппликация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f3.upet.com/b_ml5hjROd1G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48309"/>
            <a:ext cx="5544616" cy="422623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08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456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Игры для развития мелкой моторики рук у дошкольников ЛЕПКА  (пластилин)</vt:lpstr>
      <vt:lpstr>Презентация PowerPoint</vt:lpstr>
      <vt:lpstr>Материал для лепки</vt:lpstr>
      <vt:lpstr>ПЛАСТИЛИН</vt:lpstr>
      <vt:lpstr>Лепка из горячего пластилина</vt:lpstr>
      <vt:lpstr>Лепка из горячего пластилина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для развития мелкой моторики рук у дошкольников ЛЕПКА</dc:title>
  <dc:creator>днс</dc:creator>
  <cp:lastModifiedBy>днс</cp:lastModifiedBy>
  <cp:revision>9</cp:revision>
  <dcterms:created xsi:type="dcterms:W3CDTF">2020-03-24T11:34:42Z</dcterms:created>
  <dcterms:modified xsi:type="dcterms:W3CDTF">2020-03-24T13:22:15Z</dcterms:modified>
</cp:coreProperties>
</file>