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2" r:id="rId8"/>
    <p:sldId id="276" r:id="rId9"/>
    <p:sldId id="275" r:id="rId10"/>
    <p:sldId id="264" r:id="rId11"/>
    <p:sldId id="274" r:id="rId12"/>
    <p:sldId id="265" r:id="rId13"/>
    <p:sldId id="266" r:id="rId14"/>
    <p:sldId id="272" r:id="rId15"/>
    <p:sldId id="271" r:id="rId16"/>
    <p:sldId id="261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5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2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8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0"/>
            <a:ext cx="10122589" cy="688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385" y="2420888"/>
            <a:ext cx="684076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</a:p>
        </p:txBody>
      </p:sp>
    </p:spTree>
    <p:extLst>
      <p:ext uri="{BB962C8B-B14F-4D97-AF65-F5344CB8AC3E}">
        <p14:creationId xmlns:p14="http://schemas.microsoft.com/office/powerpoint/2010/main" val="16231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975812" cy="3736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" y="4846240"/>
            <a:ext cx="911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val="10204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86881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6" y="1196752"/>
            <a:ext cx="49930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204"/>
            <a:ext cx="3444938" cy="455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4938" y="2636912"/>
            <a:ext cx="5686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</a:p>
        </p:txBody>
      </p:sp>
    </p:spTree>
    <p:extLst>
      <p:ext uri="{BB962C8B-B14F-4D97-AF65-F5344CB8AC3E}">
        <p14:creationId xmlns:p14="http://schemas.microsoft.com/office/powerpoint/2010/main" val="1587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5" y="0"/>
            <a:ext cx="91836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537936" cy="3712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7258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val="15339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4" y="1268760"/>
            <a:ext cx="4944549" cy="3708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" y="4988501"/>
            <a:ext cx="9131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</a:p>
        </p:txBody>
      </p:sp>
    </p:spTree>
    <p:extLst>
      <p:ext uri="{BB962C8B-B14F-4D97-AF65-F5344CB8AC3E}">
        <p14:creationId xmlns:p14="http://schemas.microsoft.com/office/powerpoint/2010/main" val="37400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1" y="25152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85" y="536460"/>
            <a:ext cx="4993272" cy="4116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40378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</a:p>
        </p:txBody>
      </p:sp>
    </p:spTree>
    <p:extLst>
      <p:ext uri="{BB962C8B-B14F-4D97-AF65-F5344CB8AC3E}">
        <p14:creationId xmlns:p14="http://schemas.microsoft.com/office/powerpoint/2010/main" val="30372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70" y="1764442"/>
            <a:ext cx="3649054" cy="443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5148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Гусь</a:t>
            </a:r>
          </a:p>
        </p:txBody>
      </p:sp>
    </p:spTree>
    <p:extLst>
      <p:ext uri="{BB962C8B-B14F-4D97-AF65-F5344CB8AC3E}">
        <p14:creationId xmlns:p14="http://schemas.microsoft.com/office/powerpoint/2010/main" val="10628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2132856"/>
            <a:ext cx="4392488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8" y="1043976"/>
            <a:ext cx="911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</a:t>
            </a:r>
          </a:p>
        </p:txBody>
      </p:sp>
    </p:spTree>
    <p:extLst>
      <p:ext uri="{BB962C8B-B14F-4D97-AF65-F5344CB8AC3E}">
        <p14:creationId xmlns:p14="http://schemas.microsoft.com/office/powerpoint/2010/main" val="39574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72" y="2132856"/>
            <a:ext cx="4464496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30121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</a:t>
            </a:r>
          </a:p>
        </p:txBody>
      </p:sp>
    </p:spTree>
    <p:extLst>
      <p:ext uri="{BB962C8B-B14F-4D97-AF65-F5344CB8AC3E}">
        <p14:creationId xmlns:p14="http://schemas.microsoft.com/office/powerpoint/2010/main" val="36234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6600"/>
            <a:ext cx="5400600" cy="4048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24744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</a:p>
        </p:txBody>
      </p:sp>
    </p:spTree>
    <p:extLst>
      <p:ext uri="{BB962C8B-B14F-4D97-AF65-F5344CB8AC3E}">
        <p14:creationId xmlns:p14="http://schemas.microsoft.com/office/powerpoint/2010/main" val="11922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1069"/>
            <a:ext cx="6093560" cy="3813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72629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457924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36" y="2348880"/>
            <a:ext cx="5428341" cy="4071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" y="1240496"/>
            <a:ext cx="911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Индюк</a:t>
            </a:r>
          </a:p>
        </p:txBody>
      </p:sp>
    </p:spTree>
    <p:extLst>
      <p:ext uri="{BB962C8B-B14F-4D97-AF65-F5344CB8AC3E}">
        <p14:creationId xmlns:p14="http://schemas.microsoft.com/office/powerpoint/2010/main" val="25403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8" y="692696"/>
            <a:ext cx="4037321" cy="4519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2486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</a:t>
            </a:r>
          </a:p>
        </p:txBody>
      </p:sp>
    </p:spTree>
    <p:extLst>
      <p:ext uri="{BB962C8B-B14F-4D97-AF65-F5344CB8AC3E}">
        <p14:creationId xmlns:p14="http://schemas.microsoft.com/office/powerpoint/2010/main" val="29474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5606368" cy="413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1969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</a:p>
        </p:txBody>
      </p:sp>
    </p:spTree>
    <p:extLst>
      <p:ext uri="{BB962C8B-B14F-4D97-AF65-F5344CB8AC3E}">
        <p14:creationId xmlns:p14="http://schemas.microsoft.com/office/powerpoint/2010/main" val="35774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23714"/>
            <a:ext cx="5526359" cy="414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97" y="5085184"/>
            <a:ext cx="913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</a:p>
        </p:txBody>
      </p:sp>
    </p:spTree>
    <p:extLst>
      <p:ext uri="{BB962C8B-B14F-4D97-AF65-F5344CB8AC3E}">
        <p14:creationId xmlns:p14="http://schemas.microsoft.com/office/powerpoint/2010/main" val="19920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22707"/>
            <a:ext cx="5832648" cy="3898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29" y="908720"/>
            <a:ext cx="911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</a:p>
        </p:txBody>
      </p:sp>
    </p:spTree>
    <p:extLst>
      <p:ext uri="{BB962C8B-B14F-4D97-AF65-F5344CB8AC3E}">
        <p14:creationId xmlns:p14="http://schemas.microsoft.com/office/powerpoint/2010/main" val="12391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66" y="3212976"/>
            <a:ext cx="4732934" cy="3644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" y="1556792"/>
            <a:ext cx="9114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</a:p>
        </p:txBody>
      </p:sp>
    </p:spTree>
    <p:extLst>
      <p:ext uri="{BB962C8B-B14F-4D97-AF65-F5344CB8AC3E}">
        <p14:creationId xmlns:p14="http://schemas.microsoft.com/office/powerpoint/2010/main" val="25579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7" y="2780927"/>
            <a:ext cx="5508104" cy="344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8" y="1484784"/>
            <a:ext cx="911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</a:p>
        </p:txBody>
      </p:sp>
    </p:spTree>
    <p:extLst>
      <p:ext uri="{BB962C8B-B14F-4D97-AF65-F5344CB8AC3E}">
        <p14:creationId xmlns:p14="http://schemas.microsoft.com/office/powerpoint/2010/main" val="20424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5034"/>
            <a:ext cx="3490700" cy="472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9" y="3072949"/>
            <a:ext cx="4127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</a:t>
            </a:r>
          </a:p>
        </p:txBody>
      </p:sp>
    </p:spTree>
    <p:extLst>
      <p:ext uri="{BB962C8B-B14F-4D97-AF65-F5344CB8AC3E}">
        <p14:creationId xmlns:p14="http://schemas.microsoft.com/office/powerpoint/2010/main" val="27731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Камашидзе</dc:creator>
  <cp:lastModifiedBy>Людмила Осадчева</cp:lastModifiedBy>
  <cp:revision>38</cp:revision>
  <dcterms:created xsi:type="dcterms:W3CDTF">2018-01-31T11:33:34Z</dcterms:created>
  <dcterms:modified xsi:type="dcterms:W3CDTF">2020-04-12T23:13:37Z</dcterms:modified>
</cp:coreProperties>
</file>