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32656"/>
            <a:ext cx="59046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ЧЕМ И КАК ЗАНЯТЬ РЕБЕНКА ДОМА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15616" y="3284984"/>
            <a:ext cx="7632848" cy="3384376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528" y="332656"/>
            <a:ext cx="7200800" cy="129614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7. Из картонной коробки можно сделать еще кое-что интересное:</a:t>
            </a:r>
            <a:endParaRPr lang="ru-RU" dirty="0">
              <a:solidFill>
                <a:schemeClr val="accent6">
                  <a:lumMod val="50000"/>
                </a:schemeClr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Times New Roman"/>
              </a:rPr>
              <a:t>Можно смастерить с ребенком целый город: нарисовать дороги, расставить машинки и человечков. А дальше малыш уже сам превратит это в увлекательную игру.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1760" y="1772816"/>
            <a:ext cx="6480720" cy="489654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19672" y="476672"/>
            <a:ext cx="7200800" cy="630932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79512" y="116632"/>
            <a:ext cx="3744416" cy="144016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dirty="0">
                <a:ea typeface="Times New Roman"/>
              </a:rPr>
              <a:t>8. Поло­жите мыло в мик­ро­вол­новку и пода­рите вашему ребенку мыль­ное облако.</a:t>
            </a:r>
            <a:endParaRPr lang="ru-RU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70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899592" y="908720"/>
            <a:ext cx="7488832" cy="417646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ea typeface="Times New Roman"/>
              </a:rPr>
              <a:t>9. Создайте подводный мир</a:t>
            </a:r>
            <a:endParaRPr lang="ru-RU" dirty="0"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100" i="1" dirty="0">
                <a:solidFill>
                  <a:srgbClr val="939393"/>
                </a:solidFill>
                <a:ea typeface="Times New Roman"/>
              </a:rPr>
              <a:t> </a:t>
            </a:r>
            <a:endParaRPr lang="ru-RU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Times New Roman"/>
              </a:rPr>
              <a:t>Вырежьте из черной бумаги силуэты морских животных: рыб, кальмаров, крабов, а также камней, водорослей и т. д. Лист белой бумаги покройте акварелью «морских» цветов. Важно создать довольно влажное покрытие, которое не высохнет сию же секунду. А теперь секретная техника! Дайте ребенку приготовленную заранее пипетку со спиртом и попросите нанести несколько капель по всему холсту. Спирт растворит краску, и на бумаге появятся будто светящиеся круги. Подождите, пока краска высохнет полностью, и приклейте на фон вырезанные силуэты.</a:t>
            </a:r>
          </a:p>
        </p:txBody>
      </p:sp>
    </p:spTree>
    <p:extLst>
      <p:ext uri="{BB962C8B-B14F-4D97-AF65-F5344CB8AC3E}">
        <p14:creationId xmlns:p14="http://schemas.microsoft.com/office/powerpoint/2010/main" val="2264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548680"/>
            <a:ext cx="7992888" cy="5616624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899592" y="1628800"/>
            <a:ext cx="7560840" cy="5229200"/>
          </a:xfrm>
          <a:prstGeom prst="round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331640" y="188640"/>
            <a:ext cx="6408712" cy="129614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ea typeface="Times New Roman"/>
              </a:rPr>
              <a:t>10. Рисуйте с помощью отпечатков рук и </a:t>
            </a:r>
            <a:r>
              <a:rPr lang="ru-RU" b="1" dirty="0" smtClean="0">
                <a:ea typeface="Times New Roman"/>
              </a:rPr>
              <a:t>ног</a:t>
            </a:r>
            <a:endParaRPr lang="ru-RU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Times New Roman"/>
              </a:rPr>
              <a:t>С помощью отпечатков ладошек и даже ног можно делать очаровательные рисунки. Вот, например, мама-русалка гуляет с дочкой по океану. Или совы отдыхают на ветке.</a:t>
            </a:r>
          </a:p>
          <a:p>
            <a:pPr algn="ctr">
              <a:spcAft>
                <a:spcPts val="0"/>
              </a:spcAft>
            </a:pPr>
            <a:endParaRPr lang="ru-RU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45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539552" y="476672"/>
            <a:ext cx="8208912" cy="5688632"/>
          </a:xfrm>
          <a:prstGeom prst="round1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1628800"/>
            <a:ext cx="82809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5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3888432" cy="59766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16016" y="476672"/>
            <a:ext cx="4176464" cy="792088"/>
          </a:xfrm>
          <a:prstGeom prst="round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1. Превратите обычный вентилятор в радужный</a:t>
            </a:r>
            <a:endParaRPr lang="ru-RU" dirty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499992" y="2996952"/>
            <a:ext cx="4536504" cy="259228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dirty="0">
                <a:ea typeface="Times New Roman"/>
              </a:rPr>
              <a:t>Разрешите ребенку раскрасить лопасти в разные цвета, а потом просто дайте высохнуть. Восторг обеспечен!</a:t>
            </a:r>
          </a:p>
        </p:txBody>
      </p:sp>
    </p:spTree>
    <p:extLst>
      <p:ext uri="{BB962C8B-B14F-4D97-AF65-F5344CB8AC3E}">
        <p14:creationId xmlns:p14="http://schemas.microsoft.com/office/powerpoint/2010/main" val="14447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116632"/>
            <a:ext cx="5688632" cy="64807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a typeface="Times New Roman"/>
              </a:rPr>
              <a:t>2. Сделайте съедобный пластилин</a:t>
            </a:r>
            <a:endParaRPr lang="ru-RU" sz="2000" dirty="0">
              <a:ea typeface="Times New Roman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23528" y="908720"/>
            <a:ext cx="3816424" cy="3240360"/>
          </a:xfrm>
          <a:prstGeom prst="round2Same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4680012" y="908720"/>
            <a:ext cx="4212468" cy="3240360"/>
          </a:xfrm>
          <a:prstGeom prst="round2Same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Вам понадобится: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полстакана размягченного несоленого сливочного масла;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1 столовая ложка густых сливок;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четверть чайной ложки ванильного экстракта (по желанию);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3-4 стакана сахарной пудры;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chemeClr val="tx1"/>
                </a:solidFill>
                <a:ea typeface="Times New Roman"/>
              </a:rPr>
              <a:t>гелевый</a:t>
            </a:r>
            <a:r>
              <a:rPr lang="ru-RU" dirty="0">
                <a:solidFill>
                  <a:schemeClr val="tx1"/>
                </a:solidFill>
                <a:ea typeface="Times New Roman"/>
              </a:rPr>
              <a:t> пищевой краситель (по желанию).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93096"/>
            <a:ext cx="8568952" cy="2448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Взбейте миксером сливочное масло и сливки. Затем постепенно введите в массу сахарную пудру, перемешайте. Масса должна стать густой и достаточно плотной для лепки. В конце добавьте экстракт ванили (по желанию). Вымесите тесто на поверхности, присыпанной сахарной пудрой. Разделите его на несколько частей, в каждую капните по капельке пищевого красителя и снова хорошо перемешайте (если не хотите пользоваться красителями, можете оставить массу белого цвета). Теперь можно приступать к лепке — раскатывать скалкой, вырезать фигурки или формировать их пальцами, они достаточно просто скрепляются между собой. А главное — все это потом можно съесть.</a:t>
            </a:r>
          </a:p>
        </p:txBody>
      </p:sp>
    </p:spTree>
    <p:extLst>
      <p:ext uri="{BB962C8B-B14F-4D97-AF65-F5344CB8AC3E}">
        <p14:creationId xmlns:p14="http://schemas.microsoft.com/office/powerpoint/2010/main" val="40105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1124744"/>
            <a:ext cx="8280920" cy="5472608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260648"/>
            <a:ext cx="640871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ea typeface="Times New Roman"/>
              </a:rPr>
              <a:t>3. Приготовьте мягкую массу, которая светится в темноте</a:t>
            </a:r>
            <a:endParaRPr lang="ru-RU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15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260648"/>
            <a:ext cx="4320480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ea typeface="Times New Roman"/>
              </a:rPr>
              <a:t>Вам понадобится: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ультрафиолетовая лампа;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комплекс витамина В;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мука;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вода;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растительное масло;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винный камень (можно найти в магазине специй);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ea typeface="Times New Roman"/>
              </a:rPr>
              <a:t>соль.</a:t>
            </a: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611560" y="3212976"/>
            <a:ext cx="8208912" cy="3384376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ea typeface="Times New Roman"/>
              </a:rPr>
              <a:t>Раздавите 2 </a:t>
            </a:r>
            <a:r>
              <a:rPr lang="ru-RU" dirty="0" err="1">
                <a:ea typeface="Times New Roman"/>
              </a:rPr>
              <a:t>витаминки</a:t>
            </a:r>
            <a:r>
              <a:rPr lang="ru-RU" dirty="0">
                <a:ea typeface="Times New Roman"/>
              </a:rPr>
              <a:t> в порошок (если ваши витамины в капсулах, просто высыпьте содержимое). Добавьте 2 стакана муки, 4 чайные ложки винного камня, 2/3 стакана соли и хорошо перемешайте. Затем добавьте 2 стакана теплой воды и 2 столовые ложки растительного масла. Хорошо перемешайте, чтобы не было комочков. Перелейте смесь в кастрюлю и варите на среднем огне, пока масса не станет похожей на пластилин и перестанет прилипать к кастрюле и рукам. Дайте остыть и приступайте. Выключите свет и включите лампу. Пластилин будет светиться в темноте!</a:t>
            </a:r>
          </a:p>
        </p:txBody>
      </p:sp>
    </p:spTree>
    <p:extLst>
      <p:ext uri="{BB962C8B-B14F-4D97-AF65-F5344CB8AC3E}">
        <p14:creationId xmlns:p14="http://schemas.microsoft.com/office/powerpoint/2010/main" val="36779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5656" y="116632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ea typeface="Times New Roman"/>
              </a:rPr>
              <a:t>4. Сделайте свой собственный снег</a:t>
            </a:r>
            <a:endParaRPr lang="ru-RU" dirty="0">
              <a:ea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3140968"/>
            <a:ext cx="3456384" cy="3600400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27784" y="764704"/>
            <a:ext cx="6192688" cy="2376264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3573016"/>
            <a:ext cx="3528392" cy="2808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ea typeface="Times New Roman"/>
              </a:rPr>
              <a:t>С</a:t>
            </a:r>
            <a:r>
              <a:rPr lang="ru-RU" dirty="0" smtClean="0">
                <a:ea typeface="Times New Roman"/>
              </a:rPr>
              <a:t>делайте </a:t>
            </a:r>
            <a:r>
              <a:rPr lang="ru-RU" dirty="0">
                <a:ea typeface="Times New Roman"/>
              </a:rPr>
              <a:t>снег сами! Можно лепить комочки или просто играться с пушистым «снежком». Все, что нужно, — это смешать кукурузный крахмал с пеной для бритья. Можно добавить немного красителя, и тогда «снег» станет цветным.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339752" y="260648"/>
            <a:ext cx="5040560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ea typeface="Times New Roman"/>
              </a:rPr>
              <a:t>5. Попросите ребенка сделать рожицы из мелких предметов</a:t>
            </a:r>
            <a:endParaRPr lang="ru-RU" dirty="0">
              <a:ea typeface="Times New Roman"/>
            </a:endParaRPr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95536" y="1268760"/>
            <a:ext cx="5400600" cy="5256584"/>
          </a:xfrm>
          <a:prstGeom prst="round2Same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72200" y="1124744"/>
            <a:ext cx="2376264" cy="540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>
                <a:ea typeface="Times New Roman"/>
              </a:rPr>
              <a:t>Соберите пуговицы, бусины, крышечки, — в общем, все, что сочтете подходящим, и попросите ребенка сделать из них разные рожицы. Кроме того, что вы займете его на время, это будет отличным способом развить мелкую моторику и фантазию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41068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7416824" cy="15841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a typeface="Times New Roman"/>
              </a:rPr>
              <a:t>6. Приготовьте необычные краски для рисунков</a:t>
            </a:r>
            <a:endParaRPr lang="ru-RU" dirty="0">
              <a:solidFill>
                <a:schemeClr val="tx1"/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Смешайте гель для волос, пищевой краситель, блестки и конфетти. Такие краски необычно ложатся на бумагу и позволяют создавать просто волшебные рисунки.</a:t>
            </a: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755576" y="1844824"/>
            <a:ext cx="7632848" cy="4824536"/>
          </a:xfrm>
          <a:prstGeom prst="round1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55576" y="692696"/>
            <a:ext cx="7776864" cy="5616624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140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Ягодка</cp:lastModifiedBy>
  <cp:revision>10</cp:revision>
  <dcterms:created xsi:type="dcterms:W3CDTF">2017-05-02T06:38:17Z</dcterms:created>
  <dcterms:modified xsi:type="dcterms:W3CDTF">2017-11-09T10:58:35Z</dcterms:modified>
</cp:coreProperties>
</file>