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8" r:id="rId4"/>
    <p:sldId id="259" r:id="rId5"/>
    <p:sldId id="260" r:id="rId6"/>
    <p:sldId id="272" r:id="rId7"/>
    <p:sldId id="274" r:id="rId8"/>
    <p:sldId id="273" r:id="rId9"/>
    <p:sldId id="278" r:id="rId10"/>
    <p:sldId id="276" r:id="rId11"/>
    <p:sldId id="277" r:id="rId12"/>
    <p:sldId id="267" r:id="rId13"/>
    <p:sldId id="268" r:id="rId14"/>
    <p:sldId id="261" r:id="rId15"/>
    <p:sldId id="264" r:id="rId16"/>
    <p:sldId id="266" r:id="rId17"/>
    <p:sldId id="281" r:id="rId18"/>
    <p:sldId id="283" r:id="rId19"/>
    <p:sldId id="285" r:id="rId20"/>
    <p:sldId id="286" r:id="rId21"/>
    <p:sldId id="288" r:id="rId22"/>
    <p:sldId id="289" r:id="rId23"/>
    <p:sldId id="287" r:id="rId24"/>
    <p:sldId id="262" r:id="rId25"/>
    <p:sldId id="265" r:id="rId26"/>
    <p:sldId id="271" r:id="rId27"/>
    <p:sldId id="295" r:id="rId28"/>
    <p:sldId id="296" r:id="rId29"/>
    <p:sldId id="298" r:id="rId30"/>
    <p:sldId id="275" r:id="rId31"/>
    <p:sldId id="291" r:id="rId32"/>
    <p:sldId id="292" r:id="rId33"/>
    <p:sldId id="294" r:id="rId34"/>
    <p:sldId id="293" r:id="rId35"/>
    <p:sldId id="280" r:id="rId36"/>
    <p:sldId id="279" r:id="rId37"/>
    <p:sldId id="270" r:id="rId38"/>
    <p:sldId id="297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8;&#1088;&#1080;&#1096;&#1082;&#1072;\Downloads\&#1071;&#1085;_&#1060;&#1088;&#1077;&#1085;&#1082;&#1077;&#1083;&#1100;_-_&#1046;&#1091;&#1088;&#1072;&#1074;&#1083;&#1080;_(-).mp3" TargetMode="External"/><Relationship Id="rId6" Type="http://schemas.openxmlformats.org/officeDocument/2006/relationships/image" Target="../media/image75.png"/><Relationship Id="rId5" Type="http://schemas.openxmlformats.org/officeDocument/2006/relationships/image" Target="../media/image6.pn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image" Target="../media/image77.jpeg"/><Relationship Id="rId16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11" Type="http://schemas.openxmlformats.org/officeDocument/2006/relationships/image" Target="../media/image86.png"/><Relationship Id="rId5" Type="http://schemas.openxmlformats.org/officeDocument/2006/relationships/image" Target="../media/image80.jpeg"/><Relationship Id="rId15" Type="http://schemas.openxmlformats.org/officeDocument/2006/relationships/image" Target="../media/image9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2.jpeg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3" Type="http://schemas.openxmlformats.org/officeDocument/2006/relationships/image" Target="../media/image93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2" Type="http://schemas.openxmlformats.org/officeDocument/2006/relationships/image" Target="../media/image77.jpeg"/><Relationship Id="rId16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100.jpeg"/><Relationship Id="rId5" Type="http://schemas.openxmlformats.org/officeDocument/2006/relationships/image" Target="../media/image95.jpe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4" Type="http://schemas.openxmlformats.org/officeDocument/2006/relationships/image" Target="../media/image94.jpe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hyperlink" Target="http://star-v.narod.ru/gastello.htm" TargetMode="External"/><Relationship Id="rId7" Type="http://schemas.openxmlformats.org/officeDocument/2006/relationships/image" Target="../media/image106.jpeg"/><Relationship Id="rId12" Type="http://schemas.openxmlformats.org/officeDocument/2006/relationships/image" Target="../media/image94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tar-v.narod.ru/marinesko.htm" TargetMode="External"/><Relationship Id="rId11" Type="http://schemas.openxmlformats.org/officeDocument/2006/relationships/image" Target="../media/image86.png"/><Relationship Id="rId5" Type="http://schemas.openxmlformats.org/officeDocument/2006/relationships/hyperlink" Target="http://star-v.narod.ru/kozhedub.htm" TargetMode="External"/><Relationship Id="rId10" Type="http://schemas.openxmlformats.org/officeDocument/2006/relationships/image" Target="../media/image109.jpeg"/><Relationship Id="rId4" Type="http://schemas.openxmlformats.org/officeDocument/2006/relationships/hyperlink" Target="http://star-v.narod.ru/matrosov_a.htm" TargetMode="External"/><Relationship Id="rId9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Музыкально –литературная композиция для детей старшего возраста ко Дню Победы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1142999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Победителям посвящается!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304800" y="5791200"/>
            <a:ext cx="8534400" cy="8382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 высшей категории МДОУ № 70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г.Мытищи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Сахарова Елена Вячеславовна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инка обои, серый, фон, текстуры 2560x1440, фото 5352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0" descr="Владимир Гутенев: Годовщину начала Великой Отечественной войны мы встречаем со смешанным чувством горечи и гордо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04800"/>
            <a:ext cx="3810000" cy="2827854"/>
          </a:xfrm>
          <a:prstGeom prst="rect">
            <a:avLst/>
          </a:prstGeom>
          <a:noFill/>
        </p:spPr>
      </p:pic>
      <p:pic>
        <p:nvPicPr>
          <p:cNvPr id="3" name="Picture 6" descr="22 Июня 1941 4:00 часа ночи Объявление о Начале Великой Отечественной Войны. . Помним, Любим и Скорбим! &quot; ok.ya1.r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8600"/>
            <a:ext cx="3962400" cy="2724151"/>
          </a:xfrm>
          <a:prstGeom prst="rect">
            <a:avLst/>
          </a:prstGeom>
          <a:noFill/>
        </p:spPr>
      </p:pic>
      <p:pic>
        <p:nvPicPr>
          <p:cNvPr id="33794" name="Picture 2" descr="АННОТИРОВАННЫЕ ССЫЛКИ ПО ИСТОРИИ ОТ ВИОЛЕТТЫ Бесплатная электронная библиотека Великая Отечественная война в коллекции Льва Бор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1" y="3581400"/>
            <a:ext cx="3843618" cy="3028951"/>
          </a:xfrm>
          <a:prstGeom prst="rect">
            <a:avLst/>
          </a:prstGeom>
          <a:noFill/>
        </p:spPr>
      </p:pic>
      <p:pic>
        <p:nvPicPr>
          <p:cNvPr id="33796" name="Picture 4" descr="72 года назад началась Великая Отечественная война - Общество - Аргументы и Факты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657600"/>
            <a:ext cx="3810000" cy="3013139"/>
          </a:xfrm>
          <a:prstGeom prst="rect">
            <a:avLst/>
          </a:prstGeom>
          <a:noFill/>
        </p:spPr>
      </p:pic>
      <p:pic>
        <p:nvPicPr>
          <p:cNvPr id="7" name="Рисунок 6" descr="&quot;Имена, опаленные войной&quot;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2895600"/>
            <a:ext cx="4875212" cy="69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Картинка обои, серый, фон, текстуры 2560x1440, фото 5352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http://omsk.crewative.ru/upload/images/1360760387.78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2755" y="3733800"/>
            <a:ext cx="4039745" cy="2689316"/>
          </a:xfrm>
          <a:prstGeom prst="rect">
            <a:avLst/>
          </a:prstGeom>
          <a:noFill/>
        </p:spPr>
      </p:pic>
      <p:pic>
        <p:nvPicPr>
          <p:cNvPr id="34820" name="Picture 4" descr="АННОТИРОВАННЫЕ ССЫЛКИ ПО ИСТОРИИ ОТ ВИОЛЕТТЫ Бесплатная электронная библиотека Великая Отечественная война в коллекции Льва Бор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81000"/>
            <a:ext cx="3762375" cy="2718168"/>
          </a:xfrm>
          <a:prstGeom prst="rect">
            <a:avLst/>
          </a:prstGeom>
          <a:noFill/>
        </p:spPr>
      </p:pic>
      <p:pic>
        <p:nvPicPr>
          <p:cNvPr id="34824" name="Picture 8" descr="10-летняя девочка Казимира Мика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505200"/>
            <a:ext cx="3132615" cy="2857501"/>
          </a:xfrm>
          <a:prstGeom prst="rect">
            <a:avLst/>
          </a:prstGeom>
          <a:noFill/>
        </p:spPr>
      </p:pic>
      <p:pic>
        <p:nvPicPr>
          <p:cNvPr id="34826" name="Picture 10" descr="Варшав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457200"/>
            <a:ext cx="3810000" cy="2847976"/>
          </a:xfrm>
          <a:prstGeom prst="rect">
            <a:avLst/>
          </a:prstGeom>
          <a:noFill/>
        </p:spPr>
      </p:pic>
      <p:pic>
        <p:nvPicPr>
          <p:cNvPr id="7" name="Рисунок 6" descr="Дети и война, Вторая мировая, Скачать Обои и Фото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2438400"/>
            <a:ext cx="1524854" cy="219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 обои, серый, фон, текстуры 2560x1440, фото 5352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4801"/>
            <a:ext cx="4495800" cy="2057400"/>
          </a:xfrm>
        </p:spPr>
        <p:txBody>
          <a:bodyPr/>
          <a:lstStyle/>
          <a:p>
            <a:pPr algn="ctr"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Война 41-года!</a:t>
            </a:r>
          </a:p>
          <a:p>
            <a:pPr algn="ctr"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Как страшно о ней вспоминать!</a:t>
            </a:r>
          </a:p>
          <a:p>
            <a:pPr algn="ctr"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Стонала от боли природа,</a:t>
            </a:r>
          </a:p>
          <a:p>
            <a:pPr algn="ctr"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Как горем убитая мать!</a:t>
            </a:r>
          </a:p>
          <a:p>
            <a:pPr algn="ctr"/>
            <a:endParaRPr lang="ru-RU" dirty="0"/>
          </a:p>
        </p:txBody>
      </p:sp>
      <p:pic>
        <p:nvPicPr>
          <p:cNvPr id="27650" name="Picture 2" descr="О солдатах Победной Весны... . ЖЕНСКИЙ МИ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390774"/>
            <a:ext cx="3571875" cy="4467226"/>
          </a:xfrm>
          <a:prstGeom prst="rect">
            <a:avLst/>
          </a:prstGeom>
          <a:noFill/>
        </p:spPr>
      </p:pic>
      <p:pic>
        <p:nvPicPr>
          <p:cNvPr id="27654" name="Picture 6" descr="Обращение к родителям России доктора Комаровского (видео) Архитектура, дизайн, фот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81000"/>
            <a:ext cx="3677752" cy="2781300"/>
          </a:xfrm>
          <a:prstGeom prst="rect">
            <a:avLst/>
          </a:prstGeom>
          <a:noFill/>
        </p:spPr>
      </p:pic>
      <p:pic>
        <p:nvPicPr>
          <p:cNvPr id="27656" name="Picture 8" descr="О, Господи, как краток путь земной... . - Лидия Андреевна Лазарев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352800"/>
            <a:ext cx="4152900" cy="3048000"/>
          </a:xfrm>
          <a:prstGeom prst="rect">
            <a:avLst/>
          </a:prstGeom>
          <a:noFill/>
        </p:spPr>
      </p:pic>
      <p:pic>
        <p:nvPicPr>
          <p:cNvPr id="10" name="Рисунок 9" descr="&quot;Имена, опаленные войной&quot;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600200"/>
            <a:ext cx="4722812" cy="69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Скачать обои texture, светлый, узор, фон, градиент, light, Текстура - картинка #1457 c разрешением 1920x12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Все дальше уходят в прошлое  годы войны.                                                                                 Но подвиг людей , вставших на защиту Отечества, будет вечно жить в памяти народа.        Это они, не щадя жизни,  приближали победный май!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Дай вам бог ,ветераны, долгих лет!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Спасибо вам , что мы войны не знали,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Ведь вы нам жизнь своею жизнью дали!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Дай бог вам , ветераны , долгих лет!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Ведь под ногами шар земной,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Живу , дышу , пою!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Но в памяти всегда стоят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Погибшие в бою!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Рисунок 8" descr="http://player.myshared.ru/153547/data/images/img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2590800"/>
            <a:ext cx="2667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Поклонимся Великим тем годам И.Кобзон. Автор текста М.Львов. Композитор А.Пахмутова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590800"/>
            <a:ext cx="5940425" cy="396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качать обои texture, светлый, узор, фон, градиент, light, Текстура - картинка #1457 c разрешением 1920x12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4800"/>
            <a:ext cx="2971800" cy="5821363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b="1" dirty="0" smtClean="0"/>
              <a:t>ЗА ЧЕСТЬ РОДИНЫ</a:t>
            </a:r>
            <a:endParaRPr lang="ru-RU" dirty="0" smtClean="0"/>
          </a:p>
          <a:p>
            <a:pPr algn="ctr">
              <a:buNone/>
            </a:pPr>
            <a:r>
              <a:rPr lang="ru-RU" dirty="0" smtClean="0"/>
              <a:t>За каждый колос, опавший</a:t>
            </a:r>
          </a:p>
          <a:p>
            <a:pPr algn="ctr">
              <a:buNone/>
            </a:pPr>
            <a:r>
              <a:rPr lang="ru-RU" dirty="0" smtClean="0"/>
              <a:t>С твоих, Отчизна, полей;</a:t>
            </a:r>
          </a:p>
          <a:p>
            <a:pPr algn="ctr">
              <a:buNone/>
            </a:pPr>
            <a:r>
              <a:rPr lang="ru-RU" dirty="0" smtClean="0"/>
              <a:t>За каждый волос, упавший</a:t>
            </a:r>
          </a:p>
          <a:p>
            <a:pPr algn="ctr">
              <a:buNone/>
            </a:pPr>
            <a:r>
              <a:rPr lang="ru-RU" dirty="0" smtClean="0"/>
              <a:t>С головок наших детей;</a:t>
            </a:r>
          </a:p>
          <a:p>
            <a:pPr algn="ctr">
              <a:buNone/>
            </a:pPr>
            <a:r>
              <a:rPr lang="ru-RU" dirty="0" smtClean="0"/>
              <a:t>За стон от боли жестокой,</a:t>
            </a:r>
          </a:p>
          <a:p>
            <a:pPr algn="ctr">
              <a:buNone/>
            </a:pPr>
            <a:r>
              <a:rPr lang="ru-RU" dirty="0" smtClean="0"/>
              <a:t>Слетающий с братских губ,</a:t>
            </a:r>
          </a:p>
          <a:p>
            <a:pPr algn="ctr">
              <a:buNone/>
            </a:pPr>
            <a:r>
              <a:rPr lang="ru-RU" dirty="0" smtClean="0"/>
              <a:t>Отплатим мы око за око,</a:t>
            </a:r>
          </a:p>
          <a:p>
            <a:pPr algn="ctr">
              <a:buNone/>
            </a:pPr>
            <a:r>
              <a:rPr lang="ru-RU" dirty="0" smtClean="0"/>
              <a:t>Отплатим мы зуб за зуб.</a:t>
            </a:r>
          </a:p>
          <a:p>
            <a:pPr algn="ctr">
              <a:buNone/>
            </a:pPr>
            <a:r>
              <a:rPr lang="ru-RU" dirty="0" smtClean="0"/>
              <a:t>Не быть рабыней Отчизне,</a:t>
            </a:r>
          </a:p>
          <a:p>
            <a:pPr algn="ctr">
              <a:buNone/>
            </a:pPr>
            <a:r>
              <a:rPr lang="ru-RU" dirty="0" smtClean="0"/>
              <a:t>И нам рабами не жить!</a:t>
            </a:r>
          </a:p>
          <a:p>
            <a:pPr algn="ctr">
              <a:buNone/>
            </a:pPr>
            <a:r>
              <a:rPr lang="ru-RU" dirty="0" smtClean="0"/>
              <a:t>За счастье свободной жизни</a:t>
            </a:r>
          </a:p>
          <a:p>
            <a:pPr algn="ctr">
              <a:buNone/>
            </a:pPr>
            <a:r>
              <a:rPr lang="ru-RU" dirty="0" smtClean="0"/>
              <a:t>Не жалко голов сложить!</a:t>
            </a:r>
          </a:p>
          <a:p>
            <a:pPr algn="ctr">
              <a:buNone/>
            </a:pPr>
            <a:r>
              <a:rPr lang="ru-RU" dirty="0" smtClean="0"/>
              <a:t>Отсюда наше бесстрашье</a:t>
            </a:r>
          </a:p>
          <a:p>
            <a:pPr algn="ctr">
              <a:buNone/>
            </a:pPr>
            <a:r>
              <a:rPr lang="ru-RU" dirty="0" smtClean="0"/>
              <a:t>Начало свое берет.</a:t>
            </a:r>
          </a:p>
          <a:p>
            <a:pPr algn="ctr">
              <a:buNone/>
            </a:pPr>
            <a:r>
              <a:rPr lang="ru-RU" dirty="0" smtClean="0"/>
              <a:t>Священна ненависть наша,</a:t>
            </a:r>
          </a:p>
          <a:p>
            <a:pPr algn="ctr">
              <a:buNone/>
            </a:pPr>
            <a:r>
              <a:rPr lang="ru-RU" dirty="0" smtClean="0"/>
              <a:t>Расплаты близок черед!</a:t>
            </a:r>
          </a:p>
          <a:p>
            <a:pPr algn="ctr">
              <a:buNone/>
            </a:pPr>
            <a:r>
              <a:rPr lang="ru-RU" dirty="0" smtClean="0"/>
              <a:t>Нет краше, страна родная,</a:t>
            </a:r>
          </a:p>
          <a:p>
            <a:pPr algn="ctr">
              <a:buNone/>
            </a:pPr>
            <a:r>
              <a:rPr lang="ru-RU" dirty="0" smtClean="0"/>
              <a:t>Счастья — тебе служить.</a:t>
            </a:r>
          </a:p>
          <a:p>
            <a:pPr algn="ctr">
              <a:buNone/>
            </a:pPr>
            <a:r>
              <a:rPr lang="ru-RU" dirty="0" smtClean="0"/>
              <a:t>Идем мы, смерть презирая,</a:t>
            </a:r>
          </a:p>
          <a:p>
            <a:pPr algn="ctr">
              <a:buNone/>
            </a:pPr>
            <a:r>
              <a:rPr lang="ru-RU" dirty="0" smtClean="0"/>
              <a:t>Не умирать, а жить!</a:t>
            </a:r>
          </a:p>
          <a:p>
            <a:pPr algn="ctr">
              <a:buNone/>
            </a:pPr>
            <a:r>
              <a:rPr lang="ru-RU" b="1" i="1" dirty="0" smtClean="0"/>
              <a:t>Евгений БЕРЕЗНИЦКИЙ.</a:t>
            </a:r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7" name="Рисунок 6" descr="Будённовск - новости города и востока Ставрополья Будённовск.орг - Part 4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04800"/>
            <a:ext cx="2825329" cy="257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Дети великой отечественной войны фото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04800"/>
            <a:ext cx="2057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Дети великой отечественной войны фото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419100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Медсестра спит в окопе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0" y="3505200"/>
            <a:ext cx="1828800" cy="241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война, дети, жесть, лица, бомбежка, сироты, ужас,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2743200"/>
            <a:ext cx="2004204" cy="185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&quot;Имена, опаленные войной&quot;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019800"/>
            <a:ext cx="3886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чать обои texture, светлый, узор, фон, градиент, light, Текстура - картинка #1457 c разрешением 1920x12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381000"/>
            <a:ext cx="3810000" cy="5410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«До свидания, мальчики!»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Юные мальчики, милые девочки,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Сколько вас не вернулось назад.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Носят сверстницы платьица, ленточки,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 ж прошли сквозь огонь, через ад!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Булат Окуджава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900" i="1" dirty="0" smtClean="0">
                <a:latin typeface="Times New Roman" pitchFamily="18" charset="0"/>
                <a:cs typeface="Times New Roman" pitchFamily="18" charset="0"/>
              </a:rPr>
              <a:t>          « Огонёк»</a:t>
            </a:r>
          </a:p>
          <a:p>
            <a:pPr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Война! Какое ужасное слово!</a:t>
            </a:r>
          </a:p>
          <a:p>
            <a:pPr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Сколько выдержал русский народ!</a:t>
            </a:r>
          </a:p>
          <a:p>
            <a:pPr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Ждали жёны мужей,</a:t>
            </a:r>
          </a:p>
          <a:p>
            <a:pPr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Сёстры братьев и были готовы</a:t>
            </a:r>
          </a:p>
          <a:p>
            <a:pPr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Все стоять до конца</a:t>
            </a:r>
          </a:p>
          <a:p>
            <a:pPr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Брат за брата, сын за отца!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М.Исаковский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Рисунок 6" descr="Сын полк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4038600"/>
            <a:ext cx="1663101" cy="248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Юнга крейсера «Красный Кавказ», награжденный орденом Красной Звезды [2]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457200"/>
            <a:ext cx="1828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Портрет девочки с повязкой медсестры во время Варшавского восстания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3657600"/>
            <a:ext cx="187444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Тайна вьетконга, подземные партизаны &quot; Смешные Анекдоты Истории Цитаты Афоризмы Стишки Картинки прикольные Игры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1981200"/>
            <a:ext cx="2870342" cy="194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Дети великой отечественной войны фото 1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152400"/>
            <a:ext cx="2819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&quot;Имена, опаленные войной&quot;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5638800"/>
            <a:ext cx="464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чать обои texture, светлый, узор, фон, градиент, light, Текстура - картинка #1457 c разрешением 1920x12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4800"/>
            <a:ext cx="3733800" cy="58213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Стирает время имена.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Уходят вдаль события и даты.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Но подвиг русского солдата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Мир не забудет никогда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Не смейте подвиг тот забыть!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Придите с красными цветами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Вы к обелиску с именами,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Не дайте памяти остыть!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Алеют отблески зари,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На горизонте туч обломки,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А благодарные потомки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Склоняют головы свои.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Спасибо вам, что мы живём!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Что любим, молимся и дышим!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Что соловья ночного слышим,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Что песни русские поём.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Спасибо вам, за солнца свет!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За то, что радуются дети.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За счастье мира на планете,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Что горя, слёз и смерти нет!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Бегут незримые года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Всё дальше от Великой даты,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Но подвиг русского солдата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Мы не забудем никогда!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i="1" u="sng" dirty="0" smtClean="0">
                <a:latin typeface="Times New Roman" pitchFamily="18" charset="0"/>
                <a:cs typeface="Times New Roman" pitchFamily="18" charset="0"/>
              </a:rPr>
              <a:t>Заключительная песня «Поклонимся Великим тем годам…»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Фотографии Великой Отечественной войны, фотографии второй мировой войны, вторая мировая война фотограф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28600"/>
            <a:ext cx="5715000" cy="4143376"/>
          </a:xfrm>
          <a:prstGeom prst="rect">
            <a:avLst/>
          </a:prstGeom>
          <a:noFill/>
        </p:spPr>
      </p:pic>
      <p:pic>
        <p:nvPicPr>
          <p:cNvPr id="5" name="Picture 2" descr="Автобусный тур в Волгоград - туристическая компания Эхо-Аквилон Екатеринбур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4724400"/>
            <a:ext cx="4419600" cy="1838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q синий, голубой, 2560x1600 картинки на рабочий стол, широкоформатные обои, фон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Парад на Красной площади в Москве 7 октября 1941г.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72" name="Picture 8" descr="1941 год в черно-белых фотографиях www.krasfun.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762000"/>
            <a:ext cx="4018743" cy="2819400"/>
          </a:xfrm>
          <a:prstGeom prst="rect">
            <a:avLst/>
          </a:prstGeom>
          <a:noFill/>
        </p:spPr>
      </p:pic>
      <p:pic>
        <p:nvPicPr>
          <p:cNvPr id="36874" name="Picture 10" descr="7 ноября - День воинской слав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810000"/>
            <a:ext cx="4076699" cy="2857501"/>
          </a:xfrm>
          <a:prstGeom prst="rect">
            <a:avLst/>
          </a:prstGeom>
          <a:noFill/>
        </p:spPr>
      </p:pic>
      <p:pic>
        <p:nvPicPr>
          <p:cNvPr id="36876" name="Picture 12" descr="7 ноября День воинской славы России - День проведения военного парада на Красной площади в 1941 году фот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838200"/>
            <a:ext cx="4064000" cy="2819400"/>
          </a:xfrm>
          <a:prstGeom prst="rect">
            <a:avLst/>
          </a:prstGeom>
          <a:noFill/>
        </p:spPr>
      </p:pic>
      <p:pic>
        <p:nvPicPr>
          <p:cNvPr id="36878" name="Picture 14" descr="Парад на красной площади - страница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810000"/>
            <a:ext cx="4165411" cy="2790826"/>
          </a:xfrm>
          <a:prstGeom prst="rect">
            <a:avLst/>
          </a:prstGeom>
          <a:noFill/>
        </p:spPr>
      </p:pic>
      <p:pic>
        <p:nvPicPr>
          <p:cNvPr id="8" name="Picture 2" descr="Автобусный тур в Волгоград - туристическая компания Эхо-Аквилон Екатеринбург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3048000"/>
            <a:ext cx="2133600" cy="100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q синий, голубой, 2560x1600 картинки на рабочий стол, широкоформатные обои, фон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3352801"/>
          </a:xfrm>
        </p:spPr>
        <p:txBody>
          <a:bodyPr>
            <a:normAutofit/>
          </a:bodyPr>
          <a:lstStyle/>
          <a:p>
            <a:pPr fontAlgn="base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каждым годом память о войне тихонечко уходит в прошлое, но мы не должны забывать подвиг, который совершили жители нашей страны, защищая свою Родину от фашистского захватчика!</a:t>
            </a:r>
          </a:p>
          <a:p>
            <a:pPr fontAlgn="base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День ото дня ряды настоящих участников боевых действий великой войны становятся меньше и многим из нас уже не услышать их рассказов о боевой жизни. В наследство нам, потомкам, останутся навсегда кадры военных кинохроник и фотографии. </a:t>
            </a: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ero of the USSR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71600"/>
            <a:ext cx="612259" cy="1202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71 год наза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667000"/>
            <a:ext cx="3700351" cy="2667000"/>
          </a:xfrm>
          <a:prstGeom prst="rect">
            <a:avLst/>
          </a:prstGeom>
          <a:noFill/>
        </p:spPr>
      </p:pic>
      <p:pic>
        <p:nvPicPr>
          <p:cNvPr id="41988" name="Picture 4" descr="Фотоальбомы / Официальный портал Мэра и Правительства Москв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886200"/>
            <a:ext cx="4109853" cy="2733675"/>
          </a:xfrm>
          <a:prstGeom prst="rect">
            <a:avLst/>
          </a:prstGeom>
          <a:noFill/>
        </p:spPr>
      </p:pic>
      <p:pic>
        <p:nvPicPr>
          <p:cNvPr id="9" name="Picture 2" descr="Комбат. Фотограф Макс Альперт. Солдаты ринулись в бой. Имя комбата осталось неизвестным, т.к это был его последний бо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1676400"/>
            <a:ext cx="2497172" cy="1981200"/>
          </a:xfrm>
          <a:prstGeom prst="rect">
            <a:avLst/>
          </a:prstGeom>
          <a:noFill/>
        </p:spPr>
      </p:pic>
      <p:pic>
        <p:nvPicPr>
          <p:cNvPr id="8" name="Picture 2" descr="Автобусный тур в Волгоград - туристическая компания Эхо-Аквилон Екатеринбург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5400" y="5410200"/>
            <a:ext cx="2514600" cy="117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q синий, голубой, 2560x1600 картинки на рабочий стол, широкоформатные обои, фон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Солдаты перекусывают в перерыве между боям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8534400" cy="6248400"/>
          </a:xfrm>
          <a:prstGeom prst="rect">
            <a:avLst/>
          </a:prstGeom>
          <a:noFill/>
        </p:spPr>
      </p:pic>
      <p:pic>
        <p:nvPicPr>
          <p:cNvPr id="4" name="Picture 2" descr="Автобусный тур в Волгоград - туристическая компания Эхо-Аквилон Екатеринбур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3548" y="5638800"/>
            <a:ext cx="2600452" cy="12192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зрешение 2560x1600, день победы, 9мая, награды, звезда, карта, медали, уже 6091-я картинка в базе zwalls.r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&quot;Имена, опаленные войной&quot;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396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q синий, голубой, 2560x1600 картинки на рабочий стол, широкоформатные обои, фон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Солдат пишет письмо домой в полевых условиях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400" y="304800"/>
            <a:ext cx="8356600" cy="6172200"/>
          </a:xfrm>
          <a:prstGeom prst="rect">
            <a:avLst/>
          </a:prstGeom>
          <a:noFill/>
        </p:spPr>
      </p:pic>
      <p:pic>
        <p:nvPicPr>
          <p:cNvPr id="4" name="Picture 2" descr="Автобусный тур в Волгоград - туристическая компания Эхо-Аквилон Екатеринбур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5105400"/>
            <a:ext cx="3124200" cy="146475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q синий, голубой, 2560x1600 картинки на рабочий стол, широкоформатные обои, фон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Девушки-снайперы пристреливают ружь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57200"/>
            <a:ext cx="8058620" cy="5943600"/>
          </a:xfrm>
          <a:prstGeom prst="rect">
            <a:avLst/>
          </a:prstGeom>
          <a:noFill/>
        </p:spPr>
      </p:pic>
      <p:pic>
        <p:nvPicPr>
          <p:cNvPr id="17410" name="Picture 2" descr="Автобусный тур в Волгоград - туристическая компания Эхо-Аквилон Екатеринбур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5393245"/>
            <a:ext cx="3124200" cy="146475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q синий, голубой, 2560x1600 картинки на рабочий стол, широкоформатные обои, фон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 descr="Советские офицеры на границе с Германи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0"/>
            <a:ext cx="5200650" cy="6877051"/>
          </a:xfrm>
          <a:prstGeom prst="rect">
            <a:avLst/>
          </a:prstGeom>
          <a:noFill/>
        </p:spPr>
      </p:pic>
      <p:pic>
        <p:nvPicPr>
          <p:cNvPr id="5" name="Picture 2" descr="Автобусный тур в Волгоград - туристическая компания Эхо-Аквилон Екатеринбур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93245"/>
            <a:ext cx="3124200" cy="14647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Парад Позора в Москве. Советские солдаты ведут пленных немцев по освобожденному город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3000" y="228600"/>
            <a:ext cx="723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Парад Позора в Москве. Советские солдаты ведут пленных немцев по освобожденному городу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Автобусный тур в Волгоград - туристическая компания Эхо-Аквилон Екатеринбур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1" y="5105400"/>
            <a:ext cx="3962400" cy="1924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q синий, голубой, 2560x1600 картинки на рабочий стол, широкоформатные обои, фон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304801"/>
            <a:ext cx="4114800" cy="533400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 smtClean="0"/>
              <a:t>В ЭТОТ ДЕНЬ</a:t>
            </a:r>
            <a:endParaRPr lang="ru-RU" dirty="0" smtClean="0"/>
          </a:p>
          <a:p>
            <a:pPr algn="ctr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 того рассвета в глубине России,</a:t>
            </a:r>
          </a:p>
          <a:p>
            <a:pPr algn="ctr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Где женщины одни и тишина,</a:t>
            </a:r>
          </a:p>
          <a:p>
            <a:pPr algn="ctr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Когда бежали, в окна голосили,</a:t>
            </a:r>
          </a:p>
          <a:p>
            <a:pPr algn="ctr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Стучали в двери: «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Кончилась война!»</a:t>
            </a:r>
          </a:p>
          <a:p>
            <a:pPr algn="ctr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Вставало солнце под Берлином где то,</a:t>
            </a:r>
          </a:p>
          <a:p>
            <a:pPr algn="ctr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Солдаты обнимались все в слезах,</a:t>
            </a:r>
          </a:p>
          <a:p>
            <a:pPr algn="ctr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Стреляли в небо, салютуя свету,</a:t>
            </a:r>
          </a:p>
          <a:p>
            <a:pPr algn="ctr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Деревьям, травам и лугам в цветах.</a:t>
            </a:r>
          </a:p>
          <a:p>
            <a:pPr algn="ctr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Не вспоминаю, а запоминаю.</a:t>
            </a:r>
          </a:p>
          <a:p>
            <a:pPr algn="ctr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Глаза на миг не отводя, гляжу,</a:t>
            </a:r>
          </a:p>
          <a:p>
            <a:pPr algn="ctr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Какой он, этот день девятый мая,</a:t>
            </a:r>
          </a:p>
          <a:p>
            <a:pPr algn="ctr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Я до конца о нем не расскажу.</a:t>
            </a:r>
          </a:p>
          <a:p>
            <a:pPr algn="ctr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ПЕСНЯ «ПОБЕДНЫЙ МАРШ»</a:t>
            </a:r>
          </a:p>
          <a:p>
            <a:pPr algn="ctr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Снова звучит песня «День победы»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900" dirty="0" smtClean="0">
                <a:latin typeface="Times New Roman" pitchFamily="18" charset="0"/>
                <a:cs typeface="Times New Roman" pitchFamily="18" charset="0"/>
              </a:rPr>
            </a:br>
            <a:endParaRPr lang="ru-RU" sz="2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Советские офицеры на границе с Германи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"/>
            <a:ext cx="4514850" cy="6857999"/>
          </a:xfrm>
          <a:prstGeom prst="rect">
            <a:avLst/>
          </a:prstGeom>
          <a:noFill/>
        </p:spPr>
      </p:pic>
      <p:pic>
        <p:nvPicPr>
          <p:cNvPr id="7" name="Рисунок 6" descr="70-летие Победы в Великой Отечественной войне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953000"/>
            <a:ext cx="4495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чать обои texture, светлый, узор, фон, градиент, light, Текстура - картинка #1457 c разрешением 1920x120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963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90600" y="228600"/>
            <a:ext cx="3733800" cy="58975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«Журавли»</a:t>
            </a:r>
          </a:p>
          <a:p>
            <a:pPr>
              <a:buNone/>
            </a:pPr>
            <a:r>
              <a:rPr lang="ru-RU" sz="1400" dirty="0" smtClean="0"/>
              <a:t>         Мне кажется порою, что солдаты,</a:t>
            </a:r>
            <a:br>
              <a:rPr lang="ru-RU" sz="1400" dirty="0" smtClean="0"/>
            </a:br>
            <a:r>
              <a:rPr lang="ru-RU" sz="1400" dirty="0" smtClean="0"/>
              <a:t>С кровавых не пришедшие полей,</a:t>
            </a:r>
            <a:br>
              <a:rPr lang="ru-RU" sz="1400" dirty="0" smtClean="0"/>
            </a:br>
            <a:r>
              <a:rPr lang="ru-RU" sz="1400" dirty="0" smtClean="0"/>
              <a:t>Не в землю нашу полегли когда-то,</a:t>
            </a:r>
            <a:br>
              <a:rPr lang="ru-RU" sz="1400" dirty="0" smtClean="0"/>
            </a:br>
            <a:r>
              <a:rPr lang="ru-RU" sz="1400" dirty="0" smtClean="0"/>
              <a:t>А превратились в белых журавлей.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Они до сей поры с времен тех дальних</a:t>
            </a:r>
            <a:br>
              <a:rPr lang="ru-RU" sz="1400" dirty="0" smtClean="0"/>
            </a:br>
            <a:r>
              <a:rPr lang="ru-RU" sz="1400" dirty="0" smtClean="0"/>
              <a:t>Летят и подают нам голоса.</a:t>
            </a:r>
            <a:br>
              <a:rPr lang="ru-RU" sz="1400" dirty="0" smtClean="0"/>
            </a:br>
            <a:r>
              <a:rPr lang="ru-RU" sz="1400" dirty="0" smtClean="0"/>
              <a:t>Не потому ль так часто и печально</a:t>
            </a:r>
            <a:br>
              <a:rPr lang="ru-RU" sz="1400" dirty="0" smtClean="0"/>
            </a:br>
            <a:r>
              <a:rPr lang="ru-RU" sz="1400" dirty="0" smtClean="0"/>
              <a:t>Мы замолкаем, глядя в небеса?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Летит, летит по небу клин усталый,</a:t>
            </a:r>
            <a:br>
              <a:rPr lang="ru-RU" sz="1400" dirty="0" smtClean="0"/>
            </a:br>
            <a:r>
              <a:rPr lang="ru-RU" sz="1400" dirty="0" smtClean="0"/>
              <a:t>Летит в тумане на исходе дня,</a:t>
            </a:r>
            <a:br>
              <a:rPr lang="ru-RU" sz="1400" dirty="0" smtClean="0"/>
            </a:br>
            <a:r>
              <a:rPr lang="ru-RU" sz="1400" dirty="0" smtClean="0"/>
              <a:t>И в том строю есть промежуток малый,</a:t>
            </a:r>
            <a:br>
              <a:rPr lang="ru-RU" sz="1400" dirty="0" smtClean="0"/>
            </a:br>
            <a:r>
              <a:rPr lang="ru-RU" sz="1400" dirty="0" smtClean="0"/>
              <a:t>Быть может, это место для меня.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Настанет день, и с журавлиной стаей</a:t>
            </a:r>
            <a:br>
              <a:rPr lang="ru-RU" sz="1400" dirty="0" smtClean="0"/>
            </a:br>
            <a:r>
              <a:rPr lang="ru-RU" sz="1400" dirty="0" smtClean="0"/>
              <a:t>Я поплыву в такой же сизой мгле,</a:t>
            </a:r>
            <a:br>
              <a:rPr lang="ru-RU" sz="1400" dirty="0" smtClean="0"/>
            </a:br>
            <a:r>
              <a:rPr lang="ru-RU" sz="1400" dirty="0" smtClean="0"/>
              <a:t>Из-под небес по-птичьи окликая</a:t>
            </a:r>
            <a:br>
              <a:rPr lang="ru-RU" sz="1400" dirty="0" smtClean="0"/>
            </a:br>
            <a:r>
              <a:rPr lang="ru-RU" sz="1400" dirty="0" smtClean="0"/>
              <a:t>Всех вас, кого оставил на земле.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Мне кажется порою, что солдаты,</a:t>
            </a:r>
            <a:br>
              <a:rPr lang="ru-RU" sz="1400" dirty="0" smtClean="0"/>
            </a:br>
            <a:r>
              <a:rPr lang="ru-RU" sz="1400" dirty="0" smtClean="0"/>
              <a:t>С кровавых не пришедшие полей,</a:t>
            </a:r>
            <a:br>
              <a:rPr lang="ru-RU" sz="1400" dirty="0" smtClean="0"/>
            </a:br>
            <a:r>
              <a:rPr lang="ru-RU" sz="1400" dirty="0" smtClean="0"/>
              <a:t>Не в землю нашу полегли когда-то,</a:t>
            </a:r>
            <a:br>
              <a:rPr lang="ru-RU" sz="1400" dirty="0" smtClean="0"/>
            </a:br>
            <a:r>
              <a:rPr lang="ru-RU" sz="1400" dirty="0" smtClean="0"/>
              <a:t>А превратились в белых журавлей...</a:t>
            </a: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Музыкальное сопровождение </a:t>
            </a:r>
          </a:p>
          <a:p>
            <a:pPr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Я. Френкель 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Фотографии Великой Отечественной войны, фотографии второй мировой войны, вторая мировая война фотографи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990600"/>
            <a:ext cx="3520906" cy="5181600"/>
          </a:xfrm>
          <a:prstGeom prst="rect">
            <a:avLst/>
          </a:prstGeom>
          <a:noFill/>
        </p:spPr>
      </p:pic>
      <p:pic>
        <p:nvPicPr>
          <p:cNvPr id="6" name="Рисунок 5" descr="http://www.playcast.ru/uploads/2014/02/19/751894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8600"/>
            <a:ext cx="16002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Автобусный тур в Волгоград - туристическая компания Эхо-Аквилон Екатеринбург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5638800"/>
            <a:ext cx="2667000" cy="1017544"/>
          </a:xfrm>
          <a:prstGeom prst="rect">
            <a:avLst/>
          </a:prstGeom>
          <a:noFill/>
        </p:spPr>
      </p:pic>
      <p:pic>
        <p:nvPicPr>
          <p:cNvPr id="8" name="Ян_Френкель_-_Журавли_(-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осмотр темы - Свободные ассоциации - Серебряные нит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Вспомним их поименно…….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Герои Великой Отечественной войны. . (16 фото) BUSHA.in.u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648200"/>
            <a:ext cx="1600199" cy="2057400"/>
          </a:xfrm>
          <a:prstGeom prst="rect">
            <a:avLst/>
          </a:prstGeom>
          <a:noFill/>
        </p:spPr>
      </p:pic>
      <p:pic>
        <p:nvPicPr>
          <p:cNvPr id="8" name="Рисунок 7" descr="PEREKOP.ORG Мы перекопали весь интернет - Part 61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362200"/>
            <a:ext cx="8390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война - Приколы - bigmir)net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5638800"/>
            <a:ext cx="1447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Oбозник.ru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4191000"/>
            <a:ext cx="1289502" cy="96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Женщины Великой Отечественной (27 фото)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2667000"/>
            <a:ext cx="111569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images.webpark.ru/uploads55/130624/Woman_war_2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685800"/>
            <a:ext cx="144301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Женщины Великой Отечественной (27 фото)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9400" y="5562600"/>
            <a:ext cx="1524000" cy="1046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Женщины Великой Отечественной (27 фото)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" y="304800"/>
            <a:ext cx="155702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ero of the Soviet Union medal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77200" y="228600"/>
            <a:ext cx="733425" cy="1432337"/>
          </a:xfrm>
          <a:prstGeom prst="rect">
            <a:avLst/>
          </a:prstGeom>
          <a:noFill/>
        </p:spPr>
      </p:pic>
      <p:pic>
        <p:nvPicPr>
          <p:cNvPr id="2052" name="Picture 4" descr="Tat'yana Baramzin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26174" y="381000"/>
            <a:ext cx="885952" cy="1219200"/>
          </a:xfrm>
          <a:prstGeom prst="rect">
            <a:avLst/>
          </a:prstGeom>
          <a:noFill/>
        </p:spPr>
      </p:pic>
      <p:pic>
        <p:nvPicPr>
          <p:cNvPr id="2054" name="Picture 6" descr="Maria Borovichenko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53400" y="5410200"/>
            <a:ext cx="800100" cy="1090803"/>
          </a:xfrm>
          <a:prstGeom prst="rect">
            <a:avLst/>
          </a:prstGeom>
          <a:noFill/>
        </p:spPr>
      </p:pic>
      <p:pic>
        <p:nvPicPr>
          <p:cNvPr id="2056" name="Picture 8" descr="Valentina Grizodubova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48600" y="2057400"/>
            <a:ext cx="838200" cy="1152526"/>
          </a:xfrm>
          <a:prstGeom prst="rect">
            <a:avLst/>
          </a:prstGeom>
          <a:noFill/>
        </p:spPr>
      </p:pic>
      <p:pic>
        <p:nvPicPr>
          <p:cNvPr id="2058" name="Picture 10" descr="Стена ВКонтакте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7200" y="2133601"/>
            <a:ext cx="990600" cy="1204930"/>
          </a:xfrm>
          <a:prstGeom prst="rect">
            <a:avLst/>
          </a:prstGeom>
          <a:noFill/>
        </p:spPr>
      </p:pic>
      <p:pic>
        <p:nvPicPr>
          <p:cNvPr id="2060" name="Picture 12" descr="Реферат о героях великой отечественной войны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22294" y="3657600"/>
            <a:ext cx="916906" cy="1143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Просмотр темы - Свободные ассоциации - Серебряные нит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Женщины Великой Отечественной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Людмила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Павличенко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Герой Советского Союза Самая результативная женщина снайпер - 309 убитых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Снайперы: Фаина Якимова, Роза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Шанина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Лидия Володина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Майор: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Меклер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Татьяна  Федоровна командир звена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авиполка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Людимила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Попова, штурман ПЕ-2. Герой Советского Союза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Марина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Чечнёва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Екатерина Рябова -Герои Советского Союза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Зенитчица Елена Иванова. Герой Советского Союза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Мария Сергеевна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Боровиченко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( 17)санитарка , Герой Советского Союза погибла 1943г</a:t>
            </a:r>
          </a:p>
          <a:p>
            <a:r>
              <a:rPr lang="vi-VN" sz="1800" dirty="0" smtClean="0">
                <a:latin typeface="Times New Roman" pitchFamily="18" charset="0"/>
                <a:cs typeface="Times New Roman" pitchFamily="18" charset="0"/>
              </a:rPr>
              <a:t> Татья́на Никола́евна Барамзина́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снайпер- телефонист стрелкового полка Герой Советского Союза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dirty="0" smtClean="0">
                <a:latin typeface="Times New Roman" pitchFamily="18" charset="0"/>
                <a:cs typeface="Times New Roman" pitchFamily="18" charset="0"/>
              </a:rPr>
              <a:t>Валенти́на Степа́новна Гризоду́бова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командир экипажа самолёта АНТ-37 «Родина» Герой Советского Союза, Герой Соц.труда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ero of the Soviet Union med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228600"/>
            <a:ext cx="819379" cy="16002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4953000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"Тяжелое забудется.</a:t>
            </a:r>
            <a:br>
              <a:rPr lang="ru-RU" b="1" dirty="0" smtClean="0"/>
            </a:br>
            <a:r>
              <a:rPr lang="ru-RU" b="1" dirty="0" smtClean="0"/>
              <a:t>Хорошее останется.</a:t>
            </a:r>
            <a:br>
              <a:rPr lang="ru-RU" b="1" dirty="0" smtClean="0"/>
            </a:br>
            <a:r>
              <a:rPr lang="ru-RU" b="1" dirty="0" smtClean="0"/>
              <a:t>Что с Родиною сбудется,</a:t>
            </a:r>
            <a:br>
              <a:rPr lang="ru-RU" b="1" dirty="0" smtClean="0"/>
            </a:br>
            <a:r>
              <a:rPr lang="ru-RU" b="1" dirty="0" smtClean="0"/>
              <a:t>То и с народом станется…"</a:t>
            </a:r>
          </a:p>
          <a:p>
            <a:r>
              <a:rPr lang="ru-RU" b="1" i="1" dirty="0" smtClean="0"/>
              <a:t>И. Уткин</a:t>
            </a:r>
            <a:endParaRPr lang="ru-RU" b="1" i="1" dirty="0"/>
          </a:p>
        </p:txBody>
      </p:sp>
      <p:pic>
        <p:nvPicPr>
          <p:cNvPr id="11" name="Picture 10" descr="Стена ВКонтакт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4800600"/>
            <a:ext cx="1469783" cy="1787791"/>
          </a:xfrm>
          <a:prstGeom prst="rect">
            <a:avLst/>
          </a:prstGeom>
          <a:noFill/>
        </p:spPr>
      </p:pic>
      <p:pic>
        <p:nvPicPr>
          <p:cNvPr id="12" name="Рисунок 11" descr="Женщины Великой Отечественной (27 фото)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1752600"/>
            <a:ext cx="96329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Tat'yana Baramzin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4876799"/>
            <a:ext cx="1295400" cy="178266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осмотр темы - Свободные ассоциации - Серебряные нит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Вспомним их поименно 20 миллионов погибших…….</a:t>
            </a:r>
            <a:endParaRPr lang="ru-RU" sz="2400" dirty="0"/>
          </a:p>
        </p:txBody>
      </p:sp>
      <p:pic>
        <p:nvPicPr>
          <p:cNvPr id="5" name="Рисунок 4" descr="Сын полка Володя Тарновский с боевыми товарищами в Берлине [1]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685800"/>
            <a:ext cx="97238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Сын полка Володя Тарновский с боевыми товарищами в Берлине [2]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609600"/>
            <a:ext cx="1181683" cy="132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Новости - Новости город Чайковский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7244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 descr="Hero of the Soviet Union meda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228600"/>
            <a:ext cx="809625" cy="1581151"/>
          </a:xfrm>
          <a:prstGeom prst="rect">
            <a:avLst/>
          </a:prstGeom>
          <a:noFill/>
        </p:spPr>
      </p:pic>
      <p:pic>
        <p:nvPicPr>
          <p:cNvPr id="53252" name="Picture 4" descr="Доклады герои войны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2362200"/>
            <a:ext cx="918934" cy="1295400"/>
          </a:xfrm>
          <a:prstGeom prst="rect">
            <a:avLst/>
          </a:prstGeom>
          <a:noFill/>
        </p:spPr>
      </p:pic>
      <p:pic>
        <p:nvPicPr>
          <p:cNvPr id="53254" name="Picture 6" descr="Государственные архивы РФ, хранящие фотодокументы о Великой Отечественной войне 1941-1945 гг. Сайт &quot;Победа. . 1941-1945&quot;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69776" y="914400"/>
            <a:ext cx="1008529" cy="1143000"/>
          </a:xfrm>
          <a:prstGeom prst="rect">
            <a:avLst/>
          </a:prstGeom>
          <a:noFill/>
        </p:spPr>
      </p:pic>
      <p:pic>
        <p:nvPicPr>
          <p:cNvPr id="53256" name="Picture 8" descr="Библиотека изображений &quot;РИА Новости&quot;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76800" y="2514600"/>
            <a:ext cx="872680" cy="1143000"/>
          </a:xfrm>
          <a:prstGeom prst="rect">
            <a:avLst/>
          </a:prstGeom>
          <a:noFill/>
        </p:spPr>
      </p:pic>
      <p:pic>
        <p:nvPicPr>
          <p:cNvPr id="53258" name="Picture 10" descr="http://www.pobeda1945.su/upld/photoes/frontoviki/9b493e9cfaf633164a8222c4b43a74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43850" y="4343400"/>
            <a:ext cx="971550" cy="1295400"/>
          </a:xfrm>
          <a:prstGeom prst="rect">
            <a:avLst/>
          </a:prstGeom>
          <a:noFill/>
        </p:spPr>
      </p:pic>
      <p:pic>
        <p:nvPicPr>
          <p:cNvPr id="53260" name="Picture 12" descr="Материалы за Апрель 2012 года &quot; Страница 12 &quot; Город Ипатово - Что. Где. Почем?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71600" y="3581400"/>
            <a:ext cx="1293845" cy="990600"/>
          </a:xfrm>
          <a:prstGeom prst="rect">
            <a:avLst/>
          </a:prstGeom>
          <a:noFill/>
        </p:spPr>
      </p:pic>
      <p:pic>
        <p:nvPicPr>
          <p:cNvPr id="53262" name="Picture 14" descr="http://www.antik1941.ru/bimages/catalog/Antik19667676767%20(26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52800" y="4648200"/>
            <a:ext cx="990600" cy="1341119"/>
          </a:xfrm>
          <a:prstGeom prst="rect">
            <a:avLst/>
          </a:prstGeom>
          <a:noFill/>
        </p:spPr>
      </p:pic>
      <p:pic>
        <p:nvPicPr>
          <p:cNvPr id="53264" name="Picture 16" descr="Ко Дню Великой Победы! . Фотографии героев Отечественной войны 1941-1945 гг. Креативный свадебный фотограф!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48698" y="2514601"/>
            <a:ext cx="1216784" cy="990600"/>
          </a:xfrm>
          <a:prstGeom prst="rect">
            <a:avLst/>
          </a:prstGeom>
          <a:noFill/>
        </p:spPr>
      </p:pic>
      <p:pic>
        <p:nvPicPr>
          <p:cNvPr id="53266" name="Picture 18" descr="http://star-v.narod.ru/heroes/kozhedub_m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43600" y="5486400"/>
            <a:ext cx="914400" cy="1219200"/>
          </a:xfrm>
          <a:prstGeom prst="rect">
            <a:avLst/>
          </a:prstGeom>
          <a:noFill/>
        </p:spPr>
      </p:pic>
      <p:pic>
        <p:nvPicPr>
          <p:cNvPr id="53268" name="Picture 20" descr="http://star-v.narod.ru/heroes/gastello1m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343400" y="838200"/>
            <a:ext cx="914400" cy="1219200"/>
          </a:xfrm>
          <a:prstGeom prst="rect">
            <a:avLst/>
          </a:prstGeom>
          <a:noFill/>
        </p:spPr>
      </p:pic>
      <p:pic>
        <p:nvPicPr>
          <p:cNvPr id="53270" name="Picture 22" descr="http://star-v.narod.ru/heroes/marinesko1m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00800" y="2971800"/>
            <a:ext cx="831272" cy="12192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Просмотр темы - Свободные ассоциации - Серебряные нит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Герои Великой Отечественной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Герой Советского Союза, капитан </a:t>
            </a:r>
            <a:r>
              <a:rPr lang="ru-RU" sz="1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ГАСТЕЛЛО Николай </a:t>
            </a:r>
            <a:r>
              <a:rPr lang="ru-RU" sz="18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Францевич</a:t>
            </a:r>
            <a:endParaRPr lang="ru-RU" sz="18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Герой Советского Союза, рядовой </a:t>
            </a:r>
            <a:r>
              <a:rPr lang="ru-RU" sz="18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МАТРОСОВ Александр</a:t>
            </a:r>
            <a:endParaRPr lang="ru-RU" sz="18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Герой Советского Союза, ст. лейтенант </a:t>
            </a:r>
            <a:r>
              <a:rPr lang="ru-RU" sz="18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КОЖЕДУБ Иван Никитович</a:t>
            </a:r>
            <a:endParaRPr lang="ru-RU" sz="18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Герой Советского Союза, капитан 3-го ранга </a:t>
            </a:r>
            <a:r>
              <a:rPr lang="ru-RU" sz="1800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МАРИНЕСКО Александр Иванович</a:t>
            </a:r>
            <a:endParaRPr lang="ru-RU" sz="18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Старший сержант Васичев И.И полный кавалер орденов славы.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Сержант Волков В.П. Полные кавалеры ордена Славы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Старшина Дятлов В.Н.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Старший сержант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Жамков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А.И.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Старший сержант Молодых Н.Т.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Старший сержант Сергеев А.М.</a:t>
            </a:r>
          </a:p>
          <a:p>
            <a:endParaRPr lang="ru-RU" sz="1400" b="1" dirty="0" smtClean="0"/>
          </a:p>
          <a:p>
            <a:endParaRPr lang="ru-RU" sz="1400" b="1" dirty="0" smtClean="0"/>
          </a:p>
          <a:p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5000" y="4800600"/>
            <a:ext cx="4419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"Подвиг этот, будет в памяти жить </a:t>
            </a:r>
            <a:br>
              <a:rPr lang="ru-RU" b="1" dirty="0" smtClean="0"/>
            </a:br>
            <a:r>
              <a:rPr lang="ru-RU" b="1" dirty="0" smtClean="0"/>
              <a:t>И в наших сердцах гореть! </a:t>
            </a:r>
            <a:br>
              <a:rPr lang="ru-RU" b="1" dirty="0" smtClean="0"/>
            </a:br>
            <a:r>
              <a:rPr lang="ru-RU" b="1" dirty="0" smtClean="0"/>
              <a:t>Тех, кто с врагом был готов разделить, </a:t>
            </a:r>
            <a:br>
              <a:rPr lang="ru-RU" b="1" dirty="0" smtClean="0"/>
            </a:br>
            <a:r>
              <a:rPr lang="ru-RU" b="1" dirty="0" smtClean="0"/>
              <a:t>Поровну только смерть!"</a:t>
            </a:r>
          </a:p>
          <a:p>
            <a:r>
              <a:rPr lang="ru-RU" b="1" i="1" dirty="0" smtClean="0"/>
              <a:t>Ким </a:t>
            </a:r>
            <a:r>
              <a:rPr lang="ru-RU" b="1" i="1" dirty="0" err="1" smtClean="0"/>
              <a:t>Добкин</a:t>
            </a:r>
            <a:endParaRPr lang="ru-RU" b="1" i="1" dirty="0"/>
          </a:p>
        </p:txBody>
      </p:sp>
      <p:pic>
        <p:nvPicPr>
          <p:cNvPr id="56322" name="Picture 2" descr="Старший сержант Васичев И.И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616" y="609600"/>
            <a:ext cx="1178984" cy="1447800"/>
          </a:xfrm>
          <a:prstGeom prst="rect">
            <a:avLst/>
          </a:prstGeom>
          <a:noFill/>
        </p:spPr>
      </p:pic>
      <p:pic>
        <p:nvPicPr>
          <p:cNvPr id="56324" name="Picture 4" descr="Старший сержант Жамков А.И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24800" y="4168726"/>
            <a:ext cx="1085850" cy="1470074"/>
          </a:xfrm>
          <a:prstGeom prst="rect">
            <a:avLst/>
          </a:prstGeom>
          <a:noFill/>
        </p:spPr>
      </p:pic>
      <p:pic>
        <p:nvPicPr>
          <p:cNvPr id="56326" name="Picture 6" descr="Старший сержант Молодых Н.Т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" y="4724400"/>
            <a:ext cx="1238250" cy="1752600"/>
          </a:xfrm>
          <a:prstGeom prst="rect">
            <a:avLst/>
          </a:prstGeom>
          <a:noFill/>
        </p:spPr>
      </p:pic>
      <p:pic>
        <p:nvPicPr>
          <p:cNvPr id="56328" name="Picture 8" descr="Старший сержант Сергеев А.М.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000" y="5105400"/>
            <a:ext cx="1085850" cy="1445016"/>
          </a:xfrm>
          <a:prstGeom prst="rect">
            <a:avLst/>
          </a:prstGeom>
          <a:noFill/>
        </p:spPr>
      </p:pic>
      <p:pic>
        <p:nvPicPr>
          <p:cNvPr id="11" name="Picture 2" descr="Hero of the Soviet Union medal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28600"/>
            <a:ext cx="809625" cy="1581151"/>
          </a:xfrm>
          <a:prstGeom prst="rect">
            <a:avLst/>
          </a:prstGeom>
          <a:noFill/>
        </p:spPr>
      </p:pic>
      <p:pic>
        <p:nvPicPr>
          <p:cNvPr id="12" name="Рисунок 11" descr="Сын полка Володя Тарновский с боевыми товарищами в Берлине [2]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24600" y="2819400"/>
            <a:ext cx="118168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 обои, серый, фон, текстуры 2560x1440, фото 5352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325562"/>
          </a:xfrm>
        </p:spPr>
        <p:txBody>
          <a:bodyPr>
            <a:normAutofit fontScale="90000"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Нет в России семьи , которую война обошла бы стороной. В этот день  9 Мая, в каждой семье вспоминают тех, кто остался на полях сражений , тех кто ковал победу в тылу врага,  тех кто не жалея сил , стаяли  у станков падая и изнемогая от усталости, твердя слова :«Все для фронта, все для победы!»  Вспомним матерей , сестер и  детей отдавших свою жизнь за Родину .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Вспомним тех, кто чудом выжил в этой страшной войны.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Вспомним их поименно.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  забудем их подвиг великий!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4525963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None/>
            </a:pPr>
            <a:r>
              <a:rPr lang="ru-RU" dirty="0" smtClean="0"/>
              <a:t>Прошла война, прошла страда,</a:t>
            </a:r>
          </a:p>
          <a:p>
            <a:pPr marL="514350" indent="-514350">
              <a:buNone/>
            </a:pPr>
            <a:r>
              <a:rPr lang="ru-RU" dirty="0" smtClean="0"/>
              <a:t>Но боль взывает к людям:</a:t>
            </a:r>
          </a:p>
          <a:p>
            <a:pPr marL="514350" indent="-514350">
              <a:buNone/>
            </a:pPr>
            <a:r>
              <a:rPr lang="ru-RU" dirty="0" smtClean="0"/>
              <a:t>"Давайте, люди, никогда</a:t>
            </a:r>
          </a:p>
          <a:p>
            <a:pPr marL="514350" indent="-514350">
              <a:buNone/>
            </a:pPr>
            <a:r>
              <a:rPr lang="ru-RU" dirty="0" smtClean="0"/>
              <a:t>Об этом не забудем!"</a:t>
            </a:r>
          </a:p>
          <a:p>
            <a:pPr marL="514350" indent="-514350">
              <a:buNone/>
            </a:pPr>
            <a:r>
              <a:rPr lang="ru-RU" dirty="0" smtClean="0"/>
              <a:t>Пусть память верную о ней</a:t>
            </a:r>
          </a:p>
          <a:p>
            <a:pPr marL="514350" indent="-514350">
              <a:buNone/>
            </a:pPr>
            <a:r>
              <a:rPr lang="ru-RU" dirty="0" smtClean="0"/>
              <a:t>Хранят, об этой муке,</a:t>
            </a:r>
          </a:p>
          <a:p>
            <a:pPr marL="514350" indent="-514350">
              <a:buNone/>
            </a:pPr>
            <a:r>
              <a:rPr lang="ru-RU" dirty="0" smtClean="0"/>
              <a:t>И дети нынешних детей,</a:t>
            </a:r>
          </a:p>
          <a:p>
            <a:pPr marL="514350" indent="-514350">
              <a:buNone/>
            </a:pPr>
            <a:r>
              <a:rPr lang="ru-RU" dirty="0" smtClean="0"/>
              <a:t>И наших внуков внуки.</a:t>
            </a:r>
          </a:p>
          <a:p>
            <a:pPr marL="514350" indent="-514350">
              <a:buNone/>
            </a:pPr>
            <a:r>
              <a:rPr lang="ru-RU" dirty="0" smtClean="0"/>
              <a:t>Пускай всегда годину ту,</a:t>
            </a:r>
          </a:p>
          <a:p>
            <a:pPr marL="514350" indent="-514350">
              <a:buNone/>
            </a:pPr>
            <a:r>
              <a:rPr lang="ru-RU" dirty="0" smtClean="0"/>
              <a:t>На память нам приводит</a:t>
            </a:r>
          </a:p>
          <a:p>
            <a:pPr marL="514350" indent="-514350">
              <a:buNone/>
            </a:pPr>
            <a:r>
              <a:rPr lang="ru-RU" dirty="0" smtClean="0"/>
              <a:t>О том, что в мире было.</a:t>
            </a:r>
          </a:p>
          <a:p>
            <a:pPr marL="514350" indent="-514350">
              <a:buNone/>
            </a:pPr>
            <a:r>
              <a:rPr lang="ru-RU" dirty="0" smtClean="0"/>
              <a:t>Затем, чтоб этого забыть</a:t>
            </a:r>
          </a:p>
          <a:p>
            <a:pPr marL="514350" indent="-514350">
              <a:buNone/>
            </a:pPr>
            <a:r>
              <a:rPr lang="ru-RU" dirty="0" smtClean="0"/>
              <a:t>Не смели поколенья,</a:t>
            </a:r>
          </a:p>
          <a:p>
            <a:pPr marL="514350" indent="-514350">
              <a:buNone/>
            </a:pPr>
            <a:r>
              <a:rPr lang="ru-RU" dirty="0" smtClean="0"/>
              <a:t>Затем, чтоб нам счастливым быть,</a:t>
            </a:r>
          </a:p>
          <a:p>
            <a:pPr marL="514350" indent="-514350">
              <a:buNone/>
            </a:pPr>
            <a:r>
              <a:rPr lang="ru-RU" dirty="0" smtClean="0"/>
              <a:t>А счастье – не в забвенье!</a:t>
            </a:r>
          </a:p>
          <a:p>
            <a:endParaRPr lang="ru-RU" dirty="0"/>
          </a:p>
        </p:txBody>
      </p:sp>
      <p:pic>
        <p:nvPicPr>
          <p:cNvPr id="15362" name="Picture 2" descr="Пулеметный расчет лейтенанта А.М. Максимова на берегу Днепра [3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828800"/>
            <a:ext cx="4902791" cy="3543301"/>
          </a:xfrm>
          <a:prstGeom prst="rect">
            <a:avLst/>
          </a:prstGeom>
          <a:noFill/>
        </p:spPr>
      </p:pic>
      <p:pic>
        <p:nvPicPr>
          <p:cNvPr id="7" name="Рисунок 6" descr="http://www.playcast.ru/uploads/2014/02/19/7518945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762000"/>
            <a:ext cx="16002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&quot;Имена, опаленные войной&quot;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5791200"/>
            <a:ext cx="6324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Книга напоминает больше справочник, в котором описываются разные - 25 Декабря 2013 - Blog - Keitiphicy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2" name="Picture 4" descr="Стена ВКонтакт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4876800"/>
            <a:ext cx="2286000" cy="1714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q синий, голубой, 2560x1600 картинки на рабочий стол, широкоформатные обои, фон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 descr="Библиотека изображений &quot;РИА Новости&quot; :: Иллюстрации :: Войны, конфликт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09600"/>
            <a:ext cx="4114800" cy="5953125"/>
          </a:xfrm>
          <a:prstGeom prst="rect">
            <a:avLst/>
          </a:prstGeom>
          <a:noFill/>
        </p:spPr>
      </p:pic>
      <p:pic>
        <p:nvPicPr>
          <p:cNvPr id="9" name="Рисунок 8" descr="Слухи / Новости / Ханты-Мансийск Сити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685800"/>
            <a:ext cx="389508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q синий, голубой, 2560x1600 картинки на рабочий стол, широкоформатные обои, фон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 descr="За кулисами Парада: Как 87-летний ветеран отмечал главный праздник - Общество - Клопс.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4114800" cy="3048000"/>
          </a:xfrm>
          <a:prstGeom prst="rect">
            <a:avLst/>
          </a:prstGeom>
          <a:noFill/>
        </p:spPr>
      </p:pic>
      <p:pic>
        <p:nvPicPr>
          <p:cNvPr id="4" name="Picture 6" descr="Волжский - город моей судьбы! . Настояще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581400"/>
            <a:ext cx="3962400" cy="2971800"/>
          </a:xfrm>
          <a:prstGeom prst="rect">
            <a:avLst/>
          </a:prstGeom>
          <a:noFill/>
        </p:spPr>
      </p:pic>
      <p:pic>
        <p:nvPicPr>
          <p:cNvPr id="50182" name="Picture 6" descr="День Победы в Санкт-Петербурге - Ветераны Войны Фото-ревю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228600"/>
            <a:ext cx="4191000" cy="3048000"/>
          </a:xfrm>
          <a:prstGeom prst="rect">
            <a:avLst/>
          </a:prstGeom>
          <a:noFill/>
        </p:spPr>
      </p:pic>
      <p:pic>
        <p:nvPicPr>
          <p:cNvPr id="50184" name="Picture 8" descr="Радио ЭХО Москвы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581400"/>
            <a:ext cx="4191000" cy="2948840"/>
          </a:xfrm>
          <a:prstGeom prst="rect">
            <a:avLst/>
          </a:prstGeom>
          <a:noFill/>
        </p:spPr>
      </p:pic>
      <p:pic>
        <p:nvPicPr>
          <p:cNvPr id="8" name="Рисунок 7" descr="День Победы - картинки и обои для рабочего стола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2590800"/>
            <a:ext cx="189400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q синий, голубой, 2560x1600 картинки на рабочий стол, широкоформатные обои, фон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 descr="Россия. . Мир. . Сенсации &quot; Страница 6848 &quot; Информационное агентство МАНГАЗЕ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1" y="533400"/>
            <a:ext cx="8231036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q синий, голубой, 2560x1600 картинки на рабочий стол, широкоформатные обои, фон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6" descr="65-я годовщина Великой Победы над Нацисткой Германией ФОТО - НОВОСТИ ОБЩЕСТВО - Доска объявлений - игры квест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1" y="457200"/>
            <a:ext cx="8229600" cy="5943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q синий, голубой, 2560x1600 картинки на рабочий стол, широкоформатные обои, фон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Поиск видео по запросу: Кутаисског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4800600" cy="3392286"/>
          </a:xfrm>
          <a:prstGeom prst="rect">
            <a:avLst/>
          </a:prstGeom>
          <a:noFill/>
        </p:spPr>
      </p:pic>
      <p:pic>
        <p:nvPicPr>
          <p:cNvPr id="37890" name="Picture 2" descr="Бесплатные фото В День Победы Великой Отечественной Войны (Страница 1) - MyStockPhoto.c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276600"/>
            <a:ext cx="4470400" cy="3352800"/>
          </a:xfrm>
          <a:prstGeom prst="rect">
            <a:avLst/>
          </a:prstGeom>
          <a:noFill/>
        </p:spPr>
      </p:pic>
      <p:pic>
        <p:nvPicPr>
          <p:cNvPr id="9" name="Рисунок 8" descr="День Победы - картинки и обои для рабочего стола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04800"/>
            <a:ext cx="3330816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В Кыргызстане стартовала традиционная акция &quot;Я помню, я горжусь&quot;, посвященная дню победы - Пятый канал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962400"/>
            <a:ext cx="3644900" cy="2733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Югорские ветераны Великой Отечественной войны в 2014 году будут полностью обеспечены жильем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q синий, голубой, 2560x1600 картинки на рабочий стол, широкоформатные обои, фон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57200"/>
            <a:ext cx="4419600" cy="5668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Лежат в шкафу отцовские медали,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 наши дети ходят в детский сад.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 мы, признаться, лишь в кино видали,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Как бьет броню осколочный снаряд.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Но до сих пор мы слышим звон капели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Победной той и ранней той весны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Как хорошо, что вновь скворцы запели,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Как хорошо на свете без войны.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Как хорошо проснуться до рассвета,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Как хорошо, что ночью снятся сны.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Как хорошо, что кружится планета,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Как хорошо на свете без войны.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С Днём Великой Победы. - АНТИФАШИСТ - Антифашистский форум Украин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0"/>
            <a:ext cx="3200400" cy="4648200"/>
          </a:xfrm>
          <a:prstGeom prst="rect">
            <a:avLst/>
          </a:prstGeom>
          <a:noFill/>
        </p:spPr>
      </p:pic>
      <p:pic>
        <p:nvPicPr>
          <p:cNvPr id="2050" name="Picture 2" descr="В Кыргызстане стартовала традиционная акция &quot;Я помню, я горжусь&quot;, посвященная дню победы - Пятый кана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886200"/>
            <a:ext cx="5176961" cy="3705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q синий, голубой, 2560x1600 картинки на рабочий стол, широкоформатные обои, фон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день победы.jpg / Разное - хостинг картинок и фото &quot;PicShare.ru&quot;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04801"/>
            <a:ext cx="70865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-685800" y="5410200"/>
            <a:ext cx="10134600" cy="9144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 помню! Я горжусь!</a:t>
            </a:r>
            <a:b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Память – это лучшее что есть у человека!        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ртинка обои, серый, фон, текстуры 2560x1440, фото 5352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dirty="0" smtClean="0"/>
              <a:t>22 </a:t>
            </a:r>
            <a:r>
              <a:rPr lang="ru-RU" b="1" i="1" dirty="0" smtClean="0"/>
              <a:t>июня 1941 года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Казалось, было холодно цветам,</a:t>
            </a:r>
          </a:p>
          <a:p>
            <a:pPr>
              <a:buNone/>
            </a:pPr>
            <a:r>
              <a:rPr lang="ru-RU" dirty="0" smtClean="0"/>
              <a:t>И от росы они слегка поблёкли.</a:t>
            </a:r>
          </a:p>
          <a:p>
            <a:pPr>
              <a:buNone/>
            </a:pPr>
            <a:r>
              <a:rPr lang="ru-RU" dirty="0" smtClean="0"/>
              <a:t>Зарю, что шла по травам и кустам,</a:t>
            </a:r>
          </a:p>
          <a:p>
            <a:pPr>
              <a:buNone/>
            </a:pPr>
            <a:r>
              <a:rPr lang="ru-RU" dirty="0" smtClean="0"/>
              <a:t>Обшарили немецкие бинокли.</a:t>
            </a:r>
          </a:p>
          <a:p>
            <a:pPr>
              <a:buNone/>
            </a:pPr>
            <a:r>
              <a:rPr lang="ru-RU" dirty="0" smtClean="0"/>
              <a:t>Цветок, в росинках весь, к цветку</a:t>
            </a:r>
          </a:p>
          <a:p>
            <a:pPr>
              <a:buNone/>
            </a:pPr>
            <a:r>
              <a:rPr lang="ru-RU" dirty="0" smtClean="0"/>
              <a:t>приник,</a:t>
            </a:r>
          </a:p>
          <a:p>
            <a:pPr>
              <a:buNone/>
            </a:pPr>
            <a:r>
              <a:rPr lang="ru-RU" dirty="0" smtClean="0"/>
              <a:t>И пограничник протянул к ним руки.</a:t>
            </a:r>
          </a:p>
          <a:p>
            <a:pPr>
              <a:buNone/>
            </a:pPr>
            <a:r>
              <a:rPr lang="ru-RU" dirty="0" smtClean="0"/>
              <a:t>А немцы, кончив кофе пить, в тот</a:t>
            </a:r>
          </a:p>
          <a:p>
            <a:pPr>
              <a:buNone/>
            </a:pPr>
            <a:r>
              <a:rPr lang="ru-RU" dirty="0" smtClean="0"/>
              <a:t>миг</a:t>
            </a:r>
          </a:p>
          <a:p>
            <a:pPr>
              <a:buNone/>
            </a:pPr>
            <a:r>
              <a:rPr lang="ru-RU" dirty="0" smtClean="0"/>
              <a:t>Влезали в танки, закрывали люки.</a:t>
            </a:r>
          </a:p>
          <a:p>
            <a:pPr>
              <a:buNone/>
            </a:pPr>
            <a:r>
              <a:rPr lang="ru-RU" dirty="0" smtClean="0"/>
              <a:t>Такою все дышало тишиной,</a:t>
            </a:r>
          </a:p>
          <a:p>
            <a:pPr>
              <a:buNone/>
            </a:pPr>
            <a:r>
              <a:rPr lang="ru-RU" dirty="0" smtClean="0"/>
              <a:t>Что вся земля еще спала, казалось.</a:t>
            </a:r>
          </a:p>
          <a:p>
            <a:pPr>
              <a:buNone/>
            </a:pPr>
            <a:r>
              <a:rPr lang="ru-RU" dirty="0" smtClean="0"/>
              <a:t>Кто знал, что между миром и войной</a:t>
            </a:r>
          </a:p>
          <a:p>
            <a:pPr>
              <a:buNone/>
            </a:pPr>
            <a:r>
              <a:rPr lang="ru-RU" dirty="0" smtClean="0"/>
              <a:t>Всего каких то пять минут</a:t>
            </a:r>
          </a:p>
          <a:p>
            <a:pPr>
              <a:buNone/>
            </a:pPr>
            <a:r>
              <a:rPr lang="ru-RU" dirty="0" smtClean="0"/>
              <a:t>осталось!...</a:t>
            </a:r>
          </a:p>
          <a:p>
            <a:pPr>
              <a:buNone/>
            </a:pPr>
            <a:r>
              <a:rPr lang="ru-RU" dirty="0" smtClean="0"/>
              <a:t>Так на рассвете 22 июня 1941 года тишина этого ясного дня была нарушена грохотом артиллерийской канонады и взрывами падающих с неба бомб. Гитлеровский фашизм, вероломно напав на нашу Родину, приступил к осуществлению своей чудовищной цели:  истребить миллионы людей, поработить народы СССР и других стран.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338" name="Picture 2" descr="http://waralbum.ru/wp-content/themes/arthemia/scripts/timthumb.php?src=http://waralbum.ru/show/44188.jpg&amp;w=300&amp;h=250&amp;zc=1&amp;q=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2460" y="336550"/>
            <a:ext cx="4168140" cy="3702050"/>
          </a:xfrm>
          <a:prstGeom prst="rect">
            <a:avLst/>
          </a:prstGeom>
          <a:noFill/>
        </p:spPr>
      </p:pic>
      <p:pic>
        <p:nvPicPr>
          <p:cNvPr id="6" name="Рисунок 5" descr="http://www.playcast.ru/uploads/2014/02/19/7518945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304800"/>
            <a:ext cx="16002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&quot;Имена, опаленные войной&quot;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5715000"/>
            <a:ext cx="464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а обои, серый, фон, текстуры 2560x1440, фото 5352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10668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«Из заявления Советского правительства 22 июня 1941 года: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609601"/>
            <a:ext cx="8458200" cy="320039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...</a:t>
            </a:r>
            <a:r>
              <a:rPr lang="ru-RU" sz="2300" dirty="0" smtClean="0"/>
              <a:t>Сегодня, в 4 часа утра, без предъявления каких либо претензий к Советскому Союзу, без объявления войны, германские войска напали на нашу страну атаковали наши границы во многих местах и подвергли бомбежке со своих самолетов наши города — Житомир, Севастополь, Киев, Каунас и некоторые другие.</a:t>
            </a:r>
          </a:p>
          <a:p>
            <a:pPr>
              <a:buNone/>
            </a:pPr>
            <a:r>
              <a:rPr lang="ru-RU" sz="2300" dirty="0" smtClean="0"/>
              <a:t>Не первый раз нашему народу приходится иметь дело с нападающим  врагом. В свое время на поход Наполеона на Россию наш народ ответил Отечественной войной, и Наполеон потерпел</a:t>
            </a:r>
          </a:p>
          <a:p>
            <a:pPr>
              <a:buNone/>
            </a:pPr>
            <a:r>
              <a:rPr lang="ru-RU" sz="2300" dirty="0" smtClean="0"/>
              <a:t>поражение, пришел к своему краху. Тоже будет и с  Гитлером, объявившим новый поход против нашей страны. Красная Армия и весь наш народ вновь поведут победоносную отечественную войну за Родину, за честь, за свободу. Наше дело правое. </a:t>
            </a:r>
            <a:r>
              <a:rPr lang="ru-RU" sz="2300" b="1" dirty="0" smtClean="0"/>
              <a:t>Враг будет разбит. Победа будет за нами».</a:t>
            </a:r>
            <a:endParaRPr lang="ru-RU" sz="2300" dirty="0" smtClean="0"/>
          </a:p>
          <a:p>
            <a:pPr>
              <a:buNone/>
            </a:pPr>
            <a:r>
              <a:rPr lang="ru-RU" sz="2300" b="1" i="1" dirty="0" smtClean="0"/>
              <a:t>(Левитан)</a:t>
            </a:r>
            <a:r>
              <a:rPr lang="ru-RU" sz="2300" dirty="0" smtClean="0"/>
              <a:t>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Мелодия песни «Священная война»    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Много лет тому назад под звуки этой песни уходили на войну солдаты.</a:t>
            </a:r>
            <a:br>
              <a:rPr lang="ru-RU" sz="1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Дети проходят с фотографиями фронтовиков и становятся полукругом</a:t>
            </a:r>
            <a:r>
              <a:rPr lang="ru-RU" sz="1900" dirty="0" smtClean="0"/>
              <a:t>.</a:t>
            </a:r>
            <a:br>
              <a:rPr lang="ru-RU" sz="1900" dirty="0" smtClean="0"/>
            </a:br>
            <a:endParaRPr lang="ru-RU" sz="1900" b="1" i="1" dirty="0" smtClean="0"/>
          </a:p>
          <a:p>
            <a:pPr>
              <a:buNone/>
            </a:pPr>
            <a:endParaRPr lang="ru-RU" dirty="0" smtClean="0"/>
          </a:p>
        </p:txBody>
      </p:sp>
      <p:pic>
        <p:nvPicPr>
          <p:cNvPr id="6" name="Рисунок 5" descr="война, дети, жесть, лица, бомбежка, сироты, ужас,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4495800"/>
            <a:ext cx="247388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Бомбардировка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886200"/>
            <a:ext cx="3048000" cy="255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АННОТИРОВАННЫЕ ССЫЛКИ ПО ИСТОРИИ ОТ ВИОЛЕТТЫ Бесплатная электронная библиотека Великая Отечественная война в коллекции Льва Бор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419600"/>
            <a:ext cx="2439060" cy="191452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ртинка обои, серый, фон, текстуры 2560x1440, фото 5352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Реферат на тему начало великой отечественной войн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4267200" cy="3200400"/>
          </a:xfrm>
          <a:prstGeom prst="rect">
            <a:avLst/>
          </a:prstGeom>
          <a:noFill/>
        </p:spPr>
      </p:pic>
      <p:pic>
        <p:nvPicPr>
          <p:cNvPr id="1026" name="Picture 2" descr="begemotiza: 22 июня тчк Ровно в четыре часа дня, а не утра тчк Новгород тч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048000"/>
            <a:ext cx="4648200" cy="3467101"/>
          </a:xfrm>
          <a:prstGeom prst="rect">
            <a:avLst/>
          </a:prstGeom>
          <a:noFill/>
        </p:spPr>
      </p:pic>
      <p:pic>
        <p:nvPicPr>
          <p:cNvPr id="1030" name="Picture 6" descr="События, которые привели ко Второй мировой войне - фото 22 Новости Украины и мира на Обозревател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1" y="4191000"/>
            <a:ext cx="3208298" cy="2458975"/>
          </a:xfrm>
          <a:prstGeom prst="rect">
            <a:avLst/>
          </a:prstGeom>
          <a:noFill/>
        </p:spPr>
      </p:pic>
      <p:pic>
        <p:nvPicPr>
          <p:cNvPr id="1032" name="Picture 8" descr="Советские военнопленные, В плену, Вторая мировая, Скачать Обои и Фот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533400"/>
            <a:ext cx="3268096" cy="2133600"/>
          </a:xfrm>
          <a:prstGeom prst="rect">
            <a:avLst/>
          </a:prstGeom>
          <a:noFill/>
        </p:spPr>
      </p:pic>
      <p:pic>
        <p:nvPicPr>
          <p:cNvPr id="7" name="Рисунок 6" descr="&quot;Имена, опаленные войной&quot;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3505200"/>
            <a:ext cx="3352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Картинка обои, серый, фон, текстуры 2560x1440, фото 5352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Поиск информации по тегам. . Статьи по тегам. . ВЕЛИКАЯ ОТЕЧЕСТВЕННАЯ: НЕИЗВЕСТНАЯ ВОЙНА 1941-19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429000"/>
            <a:ext cx="3962400" cy="3200400"/>
          </a:xfrm>
          <a:prstGeom prst="rect">
            <a:avLst/>
          </a:prstGeom>
          <a:noFill/>
        </p:spPr>
      </p:pic>
      <p:pic>
        <p:nvPicPr>
          <p:cNvPr id="31752" name="Picture 8" descr="фото Интересные Картинки. . Фотографии, обои на рабочий стол, рисунки и графика - Part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505200"/>
            <a:ext cx="3657600" cy="3048000"/>
          </a:xfrm>
          <a:prstGeom prst="rect">
            <a:avLst/>
          </a:prstGeom>
          <a:noFill/>
        </p:spPr>
      </p:pic>
      <p:pic>
        <p:nvPicPr>
          <p:cNvPr id="31756" name="Picture 12" descr="страница номер три: Вторая мировая война. . Начало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04800"/>
            <a:ext cx="3962400" cy="2914651"/>
          </a:xfrm>
          <a:prstGeom prst="rect">
            <a:avLst/>
          </a:prstGeom>
          <a:noFill/>
        </p:spPr>
      </p:pic>
      <p:pic>
        <p:nvPicPr>
          <p:cNvPr id="31760" name="Picture 16" descr="27 Мая 2011 - Вермахт, сс, Люфтваффе, пряжки, каски, железный крест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04800"/>
            <a:ext cx="3730313" cy="2895600"/>
          </a:xfrm>
          <a:prstGeom prst="rect">
            <a:avLst/>
          </a:prstGeom>
          <a:noFill/>
        </p:spPr>
      </p:pic>
      <p:pic>
        <p:nvPicPr>
          <p:cNvPr id="7" name="Рисунок 6" descr="&quot;Имена, опаленные войной&quot;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2971800"/>
            <a:ext cx="472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Картинка обои, серый, фон, текстуры 2560x1440, фото 5352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Начало Второй Мировой Войн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429000"/>
            <a:ext cx="3934603" cy="3048000"/>
          </a:xfrm>
          <a:prstGeom prst="rect">
            <a:avLst/>
          </a:prstGeom>
          <a:noFill/>
        </p:spPr>
      </p:pic>
      <p:pic>
        <p:nvPicPr>
          <p:cNvPr id="30724" name="Picture 4" descr="Фото 70 лет &quot; Porn onl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429000"/>
            <a:ext cx="3733800" cy="3023114"/>
          </a:xfrm>
          <a:prstGeom prst="rect">
            <a:avLst/>
          </a:prstGeom>
          <a:noFill/>
        </p:spPr>
      </p:pic>
      <p:pic>
        <p:nvPicPr>
          <p:cNvPr id="30728" name="Picture 8" descr="Клеветникам: Эта трагическая дата 22 июня 1941 год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8129" y="381000"/>
            <a:ext cx="3828671" cy="2486026"/>
          </a:xfrm>
          <a:prstGeom prst="rect">
            <a:avLst/>
          </a:prstGeom>
          <a:noFill/>
        </p:spPr>
      </p:pic>
      <p:pic>
        <p:nvPicPr>
          <p:cNvPr id="30730" name="Picture 10" descr="Фотографии Великой Отечественной войны, фотографии второй мировой войны, вторая мировая война фотографи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2942" y="304800"/>
            <a:ext cx="4069319" cy="2590800"/>
          </a:xfrm>
          <a:prstGeom prst="rect">
            <a:avLst/>
          </a:prstGeom>
          <a:noFill/>
        </p:spPr>
      </p:pic>
      <p:pic>
        <p:nvPicPr>
          <p:cNvPr id="7" name="Рисунок 6" descr="&quot;Имена, опаленные войной&quot;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2819400"/>
            <a:ext cx="3884612" cy="62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Картинка обои, серый, фон, текстуры 2560x1440, фото 5352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Почему начало Великой Отечественной войны сложилось именно т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81400"/>
            <a:ext cx="4343400" cy="2895600"/>
          </a:xfrm>
          <a:prstGeom prst="rect">
            <a:avLst/>
          </a:prstGeom>
          <a:noFill/>
        </p:spPr>
      </p:pic>
      <p:pic>
        <p:nvPicPr>
          <p:cNvPr id="35846" name="Picture 6" descr="Начало войны. 1941 год (51 фото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4152900" cy="2960425"/>
          </a:xfrm>
          <a:prstGeom prst="rect">
            <a:avLst/>
          </a:prstGeom>
          <a:noFill/>
        </p:spPr>
      </p:pic>
      <p:pic>
        <p:nvPicPr>
          <p:cNvPr id="35848" name="Picture 8" descr="Начало войны. 1941 год (51 фото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799" y="3581400"/>
            <a:ext cx="3737197" cy="2895600"/>
          </a:xfrm>
          <a:prstGeom prst="rect">
            <a:avLst/>
          </a:prstGeom>
          <a:noFill/>
        </p:spPr>
      </p:pic>
      <p:pic>
        <p:nvPicPr>
          <p:cNvPr id="35852" name="Picture 12" descr="http://www.rosphoto.com/images/u/articles/thumb_21307/war_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04800"/>
            <a:ext cx="4226420" cy="2879725"/>
          </a:xfrm>
          <a:prstGeom prst="rect">
            <a:avLst/>
          </a:prstGeom>
          <a:noFill/>
        </p:spPr>
      </p:pic>
      <p:pic>
        <p:nvPicPr>
          <p:cNvPr id="7" name="Рисунок 6" descr="&quot;Имена, опаленные войной&quot;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3124200"/>
            <a:ext cx="5257800" cy="77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917</Words>
  <Application>Microsoft Office PowerPoint</Application>
  <PresentationFormat>Экран (4:3)</PresentationFormat>
  <Paragraphs>175</Paragraphs>
  <Slides>38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Arial</vt:lpstr>
      <vt:lpstr>Calibri</vt:lpstr>
      <vt:lpstr>Times New Roman</vt:lpstr>
      <vt:lpstr>Office Theme</vt:lpstr>
      <vt:lpstr>Победителям посвящается!</vt:lpstr>
      <vt:lpstr>Презентация PowerPoint</vt:lpstr>
      <vt:lpstr>Нет в России семьи , которую война обошла бы стороной. В этот день  9 Мая, в каждой семье вспоминают тех, кто остался на полях сражений , тех кто ковал победу в тылу врага,  тех кто не жалея сил , стаяли  у станков падая и изнемогая от усталости, твердя слова :«Все для фронта, все для победы!»  Вспомним матерей , сестер и  детей отдавших свою жизнь за Родину .  Вспомним тех, кто чудом выжил в этой страшной войны.  Вспомним их поименно. Не  забудем их подвиг великий!</vt:lpstr>
      <vt:lpstr>Презентация PowerPoint</vt:lpstr>
      <vt:lpstr>«Из заявления Советского правительства 22 июня 1941 года: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Все дальше уходят в прошлое  годы войны.                                                                                 Но подвиг людей , вставших на защиту Отечества, будет вечно жить в памяти народа.        Это они, не щадя жизни,  приближали победный май! </vt:lpstr>
      <vt:lpstr>Презентация PowerPoint</vt:lpstr>
      <vt:lpstr>Презентация PowerPoint</vt:lpstr>
      <vt:lpstr>Презентация PowerPoint</vt:lpstr>
      <vt:lpstr>Парад на Красной площади в Москве 7 октября 1941г.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Вспомним их поименно…….</vt:lpstr>
      <vt:lpstr>Женщины Великой Отечественной </vt:lpstr>
      <vt:lpstr>Вспомним их поименно 20 миллионов погибших…….</vt:lpstr>
      <vt:lpstr>Герои Великой Отечественной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 помню! Я горжусь! Память – это лучшее что есть у человека!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Победителям посвящается!</dc:title>
  <dc:creator>Ирина Котова</dc:creator>
  <cp:lastModifiedBy>Надя</cp:lastModifiedBy>
  <cp:revision>60</cp:revision>
  <dcterms:created xsi:type="dcterms:W3CDTF">2006-08-16T00:00:00Z</dcterms:created>
  <dcterms:modified xsi:type="dcterms:W3CDTF">2020-04-17T10:05:54Z</dcterms:modified>
</cp:coreProperties>
</file>