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67" r:id="rId3"/>
    <p:sldId id="261" r:id="rId4"/>
    <p:sldId id="257" r:id="rId5"/>
    <p:sldId id="258" r:id="rId6"/>
    <p:sldId id="259" r:id="rId7"/>
    <p:sldId id="260" r:id="rId8"/>
    <p:sldId id="270" r:id="rId9"/>
    <p:sldId id="271" r:id="rId10"/>
    <p:sldId id="265" r:id="rId11"/>
    <p:sldId id="262" r:id="rId12"/>
    <p:sldId id="263" r:id="rId13"/>
    <p:sldId id="256" r:id="rId14"/>
    <p:sldId id="266" r:id="rId15"/>
    <p:sldId id="274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5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4433-A904-4FBC-8AD4-EF65A3D7557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DB71-403D-432B-A207-1F4BEC90AC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DB71-403D-432B-A207-1F4BEC90AC8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edsovet.su/_ld/145/81502489.p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7.jpeg"/><Relationship Id="rId7" Type="http://schemas.openxmlformats.org/officeDocument/2006/relationships/image" Target="../media/image2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hyperlink" Target="http://s43.radikal.ru/i099/1005/69/745ccec779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79 из 115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285984" y="1357298"/>
            <a:ext cx="85725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Bookman Old Style"/>
              </a:rPr>
              <a:t>м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3143240" y="1857364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ookman Old Style"/>
              </a:rPr>
              <a:t>а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3643306" y="1714488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т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143372" y="2000240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Bookman Old Style"/>
              </a:rPr>
              <a:t>е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4786314" y="1714488"/>
            <a:ext cx="785818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Bookman Old Style"/>
              </a:rPr>
              <a:t>м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5643570" y="2000240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Bookman Old Style"/>
              </a:rPr>
              <a:t>а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6143636" y="1785926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Bookman Old Style"/>
              </a:rPr>
              <a:t>т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6715140" y="2000240"/>
            <a:ext cx="642942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и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358082" y="1714488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Bookman Old Style"/>
              </a:rPr>
              <a:t>к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7929586" y="2071678"/>
            <a:ext cx="571504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Bookman Old Style"/>
              </a:rPr>
              <a:t>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283739-E3CD-4CD2-9F86-5E220F1F5DC6}"/>
              </a:ext>
            </a:extLst>
          </p:cNvPr>
          <p:cNvSpPr/>
          <p:nvPr/>
        </p:nvSpPr>
        <p:spPr>
          <a:xfrm>
            <a:off x="2285984" y="3019225"/>
            <a:ext cx="610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для дошкольников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5-6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52413" y="981075"/>
            <a:ext cx="9151938" cy="5619750"/>
            <a:chOff x="0" y="799"/>
            <a:chExt cx="5765" cy="3540"/>
          </a:xfrm>
        </p:grpSpPr>
        <p:pic>
          <p:nvPicPr>
            <p:cNvPr id="3" name="Picture 11" descr="NA0240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79"/>
              <a:ext cx="1174" cy="1876"/>
            </a:xfrm>
            <a:prstGeom prst="rect">
              <a:avLst/>
            </a:prstGeom>
            <a:noFill/>
          </p:spPr>
        </p:pic>
        <p:pic>
          <p:nvPicPr>
            <p:cNvPr id="4" name="Picture 12" descr="NA0240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799"/>
              <a:ext cx="1561" cy="2494"/>
            </a:xfrm>
            <a:prstGeom prst="rect">
              <a:avLst/>
            </a:prstGeom>
            <a:noFill/>
          </p:spPr>
        </p:pic>
        <p:pic>
          <p:nvPicPr>
            <p:cNvPr id="5" name="Picture 13" descr="BL00122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9" y="1010"/>
              <a:ext cx="3447" cy="2991"/>
            </a:xfrm>
            <a:prstGeom prst="rect">
              <a:avLst/>
            </a:prstGeom>
            <a:noFill/>
          </p:spPr>
        </p:pic>
        <p:pic>
          <p:nvPicPr>
            <p:cNvPr id="6" name="Picture 14" descr="NA02413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0" y="1661"/>
              <a:ext cx="1675" cy="2404"/>
            </a:xfrm>
            <a:prstGeom prst="rect">
              <a:avLst/>
            </a:prstGeom>
            <a:noFill/>
          </p:spPr>
        </p:pic>
        <p:pic>
          <p:nvPicPr>
            <p:cNvPr id="7" name="Picture 15" descr="NA02413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39" y="2976"/>
              <a:ext cx="1121" cy="1173"/>
            </a:xfrm>
            <a:prstGeom prst="rect">
              <a:avLst/>
            </a:prstGeom>
            <a:noFill/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5193" y="3974"/>
              <a:ext cx="4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sz="3200" b="1"/>
            </a:p>
          </p:txBody>
        </p:sp>
      </p:grpSp>
      <p:pic>
        <p:nvPicPr>
          <p:cNvPr id="9" name="Picture 4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82675" y="0"/>
            <a:ext cx="1082675" cy="1439863"/>
          </a:xfrm>
          <a:prstGeom prst="rect">
            <a:avLst/>
          </a:prstGeom>
          <a:noFill/>
        </p:spPr>
      </p:pic>
      <p:pic>
        <p:nvPicPr>
          <p:cNvPr id="10" name="Picture 5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41338" y="-1439863"/>
            <a:ext cx="1082676" cy="1439863"/>
          </a:xfrm>
          <a:prstGeom prst="rect">
            <a:avLst/>
          </a:prstGeom>
          <a:noFill/>
        </p:spPr>
      </p:pic>
      <p:pic>
        <p:nvPicPr>
          <p:cNvPr id="11" name="Picture 6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156325" y="-1439863"/>
            <a:ext cx="1082675" cy="1439863"/>
          </a:xfrm>
          <a:prstGeom prst="rect">
            <a:avLst/>
          </a:prstGeom>
          <a:noFill/>
        </p:spPr>
      </p:pic>
      <p:pic>
        <p:nvPicPr>
          <p:cNvPr id="12" name="Picture 7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-1179513"/>
            <a:ext cx="1082675" cy="1439863"/>
          </a:xfrm>
          <a:prstGeom prst="rect">
            <a:avLst/>
          </a:prstGeom>
          <a:noFill/>
        </p:spPr>
      </p:pic>
      <p:pic>
        <p:nvPicPr>
          <p:cNvPr id="13" name="Picture 17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-720725"/>
            <a:ext cx="1082675" cy="1439863"/>
          </a:xfrm>
          <a:prstGeom prst="rect">
            <a:avLst/>
          </a:prstGeom>
          <a:noFill/>
        </p:spPr>
      </p:pic>
      <p:pic>
        <p:nvPicPr>
          <p:cNvPr id="14" name="Picture 18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-963613"/>
            <a:ext cx="1082675" cy="1439863"/>
          </a:xfrm>
          <a:prstGeom prst="rect">
            <a:avLst/>
          </a:prstGeom>
          <a:noFill/>
        </p:spPr>
      </p:pic>
      <p:pic>
        <p:nvPicPr>
          <p:cNvPr id="15" name="Picture 19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524750" y="-720725"/>
            <a:ext cx="1082675" cy="1439863"/>
          </a:xfrm>
          <a:prstGeom prst="rect">
            <a:avLst/>
          </a:prstGeom>
          <a:noFill/>
        </p:spPr>
      </p:pic>
      <p:pic>
        <p:nvPicPr>
          <p:cNvPr id="16" name="Picture 20" descr="J03048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932363" y="-1439863"/>
            <a:ext cx="1082675" cy="1439863"/>
          </a:xfrm>
          <a:prstGeom prst="rect">
            <a:avLst/>
          </a:prstGeom>
          <a:noFill/>
        </p:spPr>
      </p:pic>
      <p:pic>
        <p:nvPicPr>
          <p:cNvPr id="17" name="Picture 21" descr="J03048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9685338" y="620713"/>
            <a:ext cx="1727200" cy="1987550"/>
          </a:xfrm>
          <a:prstGeom prst="rect">
            <a:avLst/>
          </a:prstGeom>
          <a:noFill/>
        </p:spPr>
      </p:pic>
      <p:sp>
        <p:nvSpPr>
          <p:cNvPr id="18" name="WordArt 124"/>
          <p:cNvSpPr>
            <a:spLocks noChangeArrowheads="1" noChangeShapeType="1" noTextEdit="1"/>
          </p:cNvSpPr>
          <p:nvPr/>
        </p:nvSpPr>
        <p:spPr bwMode="auto">
          <a:xfrm>
            <a:off x="2214546" y="6072206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9" name="WordArt 128"/>
          <p:cNvSpPr>
            <a:spLocks noChangeArrowheads="1" noChangeShapeType="1" noTextEdit="1"/>
          </p:cNvSpPr>
          <p:nvPr/>
        </p:nvSpPr>
        <p:spPr bwMode="auto">
          <a:xfrm>
            <a:off x="3214678" y="6072206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20" name="WordArt 129"/>
          <p:cNvSpPr>
            <a:spLocks noChangeArrowheads="1" noChangeShapeType="1" noTextEdit="1"/>
          </p:cNvSpPr>
          <p:nvPr/>
        </p:nvSpPr>
        <p:spPr bwMode="auto">
          <a:xfrm>
            <a:off x="4214810" y="6072206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1" name="WordArt 130"/>
          <p:cNvSpPr>
            <a:spLocks noChangeArrowheads="1" noChangeShapeType="1" noTextEdit="1"/>
          </p:cNvSpPr>
          <p:nvPr/>
        </p:nvSpPr>
        <p:spPr bwMode="auto">
          <a:xfrm>
            <a:off x="5357818" y="6215082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22" name="WordArt 131"/>
          <p:cNvSpPr>
            <a:spLocks noChangeArrowheads="1" noChangeShapeType="1" noTextEdit="1"/>
          </p:cNvSpPr>
          <p:nvPr/>
        </p:nvSpPr>
        <p:spPr bwMode="auto">
          <a:xfrm>
            <a:off x="6157911" y="6072206"/>
            <a:ext cx="72072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815 L 0.25208 0.499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2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10474 L 0.22431 0.44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7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09433 L 0.10625 0.32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1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5873 L -0.26389 0.509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6936 L 0.23212 0.34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3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6937 L 0.12188 0.26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9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05873 L -0.35851 0.6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6682 L -0.26406 0.555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5458 L -0.55921 -0.113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175"/>
            <a:ext cx="9144000" cy="6988175"/>
          </a:xfrm>
          <a:prstGeom prst="rect">
            <a:avLst/>
          </a:prstGeom>
          <a:noFill/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31770" y="2374878"/>
            <a:ext cx="3025775" cy="3730625"/>
            <a:chOff x="0" y="210"/>
            <a:chExt cx="2517" cy="2758"/>
          </a:xfrm>
        </p:grpSpPr>
        <p:pic>
          <p:nvPicPr>
            <p:cNvPr id="4" name="Picture 6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</p:spPr>
        </p:pic>
        <p:pic>
          <p:nvPicPr>
            <p:cNvPr id="5" name="Picture 7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</p:spPr>
        </p:pic>
        <p:pic>
          <p:nvPicPr>
            <p:cNvPr id="6" name="Picture 8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</p:spPr>
        </p:pic>
        <p:pic>
          <p:nvPicPr>
            <p:cNvPr id="7" name="Picture 9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 flipH="1">
            <a:off x="214282" y="214290"/>
            <a:ext cx="3744913" cy="2651125"/>
            <a:chOff x="2744" y="482"/>
            <a:chExt cx="2880" cy="1987"/>
          </a:xfrm>
        </p:grpSpPr>
        <p:pic>
          <p:nvPicPr>
            <p:cNvPr id="9" name="Picture 11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</p:spPr>
        </p:pic>
        <p:pic>
          <p:nvPicPr>
            <p:cNvPr id="10" name="Picture 12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</p:spPr>
        </p:pic>
        <p:pic>
          <p:nvPicPr>
            <p:cNvPr id="11" name="Picture 13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</p:spPr>
        </p:pic>
      </p:grpSp>
      <p:pic>
        <p:nvPicPr>
          <p:cNvPr id="12" name="Picture 24" descr="1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33375"/>
            <a:ext cx="2389187" cy="1924050"/>
          </a:xfrm>
          <a:prstGeom prst="rect">
            <a:avLst/>
          </a:prstGeom>
          <a:noFill/>
        </p:spPr>
      </p:pic>
      <p:pic>
        <p:nvPicPr>
          <p:cNvPr id="13" name="Picture 25" descr="1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2389187" cy="1924050"/>
          </a:xfrm>
          <a:prstGeom prst="rect">
            <a:avLst/>
          </a:prstGeom>
          <a:noFill/>
        </p:spPr>
      </p:pic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3924300" y="5300663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5" name="WordArt 38"/>
          <p:cNvSpPr>
            <a:spLocks noChangeArrowheads="1" noChangeShapeType="1" noTextEdit="1"/>
          </p:cNvSpPr>
          <p:nvPr/>
        </p:nvSpPr>
        <p:spPr bwMode="auto">
          <a:xfrm>
            <a:off x="4857752" y="5286388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6" name="WordArt 39"/>
          <p:cNvSpPr>
            <a:spLocks noChangeArrowheads="1" noChangeShapeType="1" noTextEdit="1"/>
          </p:cNvSpPr>
          <p:nvPr/>
        </p:nvSpPr>
        <p:spPr bwMode="auto">
          <a:xfrm>
            <a:off x="5786446" y="5286388"/>
            <a:ext cx="57626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7" name="WordArt 40"/>
          <p:cNvSpPr>
            <a:spLocks noChangeArrowheads="1" noChangeShapeType="1" noTextEdit="1"/>
          </p:cNvSpPr>
          <p:nvPr/>
        </p:nvSpPr>
        <p:spPr bwMode="auto">
          <a:xfrm>
            <a:off x="6715140" y="5572140"/>
            <a:ext cx="576262" cy="304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8" name="WordArt 41"/>
          <p:cNvSpPr>
            <a:spLocks noChangeArrowheads="1" noChangeShapeType="1" noTextEdit="1"/>
          </p:cNvSpPr>
          <p:nvPr/>
        </p:nvSpPr>
        <p:spPr bwMode="auto">
          <a:xfrm>
            <a:off x="7572396" y="5286388"/>
            <a:ext cx="57626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0"/>
            <a:ext cx="3382963" cy="3068638"/>
            <a:chOff x="2789" y="300"/>
            <a:chExt cx="2867" cy="3130"/>
          </a:xfrm>
        </p:grpSpPr>
        <p:pic>
          <p:nvPicPr>
            <p:cNvPr id="3" name="Picture 13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</p:spPr>
        </p:pic>
        <p:pic>
          <p:nvPicPr>
            <p:cNvPr id="4" name="Picture 1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</p:spPr>
        </p:pic>
        <p:pic>
          <p:nvPicPr>
            <p:cNvPr id="5" name="Picture 1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3850" y="2708275"/>
            <a:ext cx="3743325" cy="3816350"/>
            <a:chOff x="2789" y="300"/>
            <a:chExt cx="2867" cy="3130"/>
          </a:xfrm>
        </p:grpSpPr>
        <p:pic>
          <p:nvPicPr>
            <p:cNvPr id="7" name="Picture 17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</p:spPr>
        </p:pic>
        <p:pic>
          <p:nvPicPr>
            <p:cNvPr id="8" name="Picture 18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</p:spPr>
        </p:pic>
        <p:pic>
          <p:nvPicPr>
            <p:cNvPr id="9" name="Picture 19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</p:spPr>
        </p:pic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9612313" y="1484313"/>
            <a:ext cx="3382962" cy="3068637"/>
            <a:chOff x="2789" y="300"/>
            <a:chExt cx="2867" cy="3130"/>
          </a:xfrm>
        </p:grpSpPr>
        <p:pic>
          <p:nvPicPr>
            <p:cNvPr id="11" name="Picture 21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</p:spPr>
        </p:pic>
        <p:pic>
          <p:nvPicPr>
            <p:cNvPr id="12" name="Picture 22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</p:spPr>
        </p:pic>
        <p:pic>
          <p:nvPicPr>
            <p:cNvPr id="13" name="Picture 23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</p:spPr>
        </p:pic>
      </p:grpSp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4286248" y="5357826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5" name="WordArt 25"/>
          <p:cNvSpPr>
            <a:spLocks noChangeArrowheads="1" noChangeShapeType="1" noTextEdit="1"/>
          </p:cNvSpPr>
          <p:nvPr/>
        </p:nvSpPr>
        <p:spPr bwMode="auto">
          <a:xfrm>
            <a:off x="5143504" y="5357826"/>
            <a:ext cx="5762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6" name="WordArt 26"/>
          <p:cNvSpPr>
            <a:spLocks noChangeArrowheads="1" noChangeShapeType="1" noTextEdit="1"/>
          </p:cNvSpPr>
          <p:nvPr/>
        </p:nvSpPr>
        <p:spPr bwMode="auto">
          <a:xfrm>
            <a:off x="6000760" y="5357826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7" name="WordArt 27"/>
          <p:cNvSpPr>
            <a:spLocks noChangeArrowheads="1" noChangeShapeType="1" noTextEdit="1"/>
          </p:cNvSpPr>
          <p:nvPr/>
        </p:nvSpPr>
        <p:spPr bwMode="auto">
          <a:xfrm>
            <a:off x="6858016" y="5572140"/>
            <a:ext cx="5762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7643834" y="5357826"/>
            <a:ext cx="57626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0.0074 L -0.49983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s543101.vk.me/v543101431/ce93/tnoPQ7FcISA.jpg"/>
          <p:cNvPicPr>
            <a:picLocks noChangeAspect="1" noChangeArrowheads="1"/>
          </p:cNvPicPr>
          <p:nvPr/>
        </p:nvPicPr>
        <p:blipFill>
          <a:blip r:embed="rId3" cstate="print"/>
          <a:srcRect t="2816"/>
          <a:stretch>
            <a:fillRect/>
          </a:stretch>
        </p:blipFill>
        <p:spPr bwMode="auto">
          <a:xfrm>
            <a:off x="1214414" y="185078"/>
            <a:ext cx="6215105" cy="638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2500306"/>
            <a:ext cx="642942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500306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500438"/>
            <a:ext cx="642942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357694"/>
            <a:ext cx="642942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214950"/>
            <a:ext cx="642942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500438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4357694"/>
            <a:ext cx="571504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214950"/>
            <a:ext cx="642942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77796" y="719130"/>
            <a:ext cx="2519363" cy="388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06396" y="4681530"/>
            <a:ext cx="1936749" cy="5847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457200" indent="-457200" algn="ctr"/>
            <a:r>
              <a:rPr lang="ru-RU" sz="3200" b="1" dirty="0">
                <a:solidFill>
                  <a:srgbClr val="0000FF"/>
                </a:solidFill>
              </a:rPr>
              <a:t>по форме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633779" y="4681530"/>
            <a:ext cx="1712906" cy="5847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457200" indent="-457200" algn="ctr"/>
            <a:r>
              <a:rPr lang="ru-RU" sz="3200" b="1">
                <a:solidFill>
                  <a:srgbClr val="0000FF"/>
                </a:solidFill>
              </a:rPr>
              <a:t>по цвету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429388" y="4643446"/>
            <a:ext cx="2224263" cy="5847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457200" indent="-457200" algn="ctr"/>
            <a:r>
              <a:rPr lang="ru-RU" sz="3200" b="1">
                <a:solidFill>
                  <a:srgbClr val="0000FF"/>
                </a:solidFill>
              </a:rPr>
              <a:t>по размеру</a:t>
            </a: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1444596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758796" y="2319330"/>
            <a:ext cx="685800" cy="685800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1825596" y="2319330"/>
            <a:ext cx="685800" cy="6858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306754" y="719130"/>
            <a:ext cx="2519363" cy="388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825596" y="1100130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53952" y="5143524"/>
            <a:ext cx="2628269" cy="1323439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457200" indent="-457200" algn="ctr"/>
            <a:r>
              <a:rPr lang="ru-RU" sz="8000" b="1" dirty="0">
                <a:solidFill>
                  <a:schemeClr val="tx1"/>
                </a:solidFill>
              </a:rPr>
              <a:t>2 + 7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214678" y="5176861"/>
            <a:ext cx="2582882" cy="1323439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457200" indent="-457200" algn="ctr"/>
            <a:r>
              <a:rPr lang="ru-RU" sz="8000" b="1" dirty="0">
                <a:solidFill>
                  <a:schemeClr val="tx1"/>
                </a:solidFill>
              </a:rPr>
              <a:t>3 + 6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143636" y="5138777"/>
            <a:ext cx="2733716" cy="1323439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457200" indent="-457200" algn="ctr"/>
            <a:r>
              <a:rPr lang="ru-RU" sz="8000" b="1" dirty="0">
                <a:solidFill>
                  <a:schemeClr val="tx1"/>
                </a:solidFill>
              </a:rPr>
              <a:t>4 + 5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3535354" y="1100130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602154" y="1100130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82596" y="1100130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200788" y="681046"/>
            <a:ext cx="2519363" cy="388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7648588" y="1062046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505588" y="1062046"/>
            <a:ext cx="838200" cy="838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41"/>
          <p:cNvSpPr>
            <a:spLocks noChangeArrowheads="1"/>
          </p:cNvSpPr>
          <p:nvPr/>
        </p:nvSpPr>
        <p:spPr bwMode="auto">
          <a:xfrm>
            <a:off x="6581788" y="2205046"/>
            <a:ext cx="685800" cy="685800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3611554" y="2243130"/>
            <a:ext cx="685800" cy="685800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7648588" y="2128846"/>
            <a:ext cx="685800" cy="6858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4830754" y="2243130"/>
            <a:ext cx="685800" cy="6858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45"/>
          <p:cNvSpPr>
            <a:spLocks noChangeArrowheads="1"/>
          </p:cNvSpPr>
          <p:nvPr/>
        </p:nvSpPr>
        <p:spPr bwMode="auto">
          <a:xfrm>
            <a:off x="6581788" y="3271846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7572388" y="3881446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7877188" y="3271846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7267588" y="3271846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50"/>
          <p:cNvSpPr>
            <a:spLocks noChangeArrowheads="1"/>
          </p:cNvSpPr>
          <p:nvPr/>
        </p:nvSpPr>
        <p:spPr bwMode="auto">
          <a:xfrm>
            <a:off x="6886588" y="3881446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51"/>
          <p:cNvSpPr>
            <a:spLocks noChangeArrowheads="1"/>
          </p:cNvSpPr>
          <p:nvPr/>
        </p:nvSpPr>
        <p:spPr bwMode="auto">
          <a:xfrm>
            <a:off x="4373554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52"/>
          <p:cNvSpPr>
            <a:spLocks noChangeArrowheads="1"/>
          </p:cNvSpPr>
          <p:nvPr/>
        </p:nvSpPr>
        <p:spPr bwMode="auto">
          <a:xfrm>
            <a:off x="3992554" y="39195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53"/>
          <p:cNvSpPr>
            <a:spLocks noChangeArrowheads="1"/>
          </p:cNvSpPr>
          <p:nvPr/>
        </p:nvSpPr>
        <p:spPr bwMode="auto">
          <a:xfrm>
            <a:off x="4754554" y="39195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54"/>
          <p:cNvSpPr>
            <a:spLocks noChangeArrowheads="1"/>
          </p:cNvSpPr>
          <p:nvPr/>
        </p:nvSpPr>
        <p:spPr bwMode="auto">
          <a:xfrm>
            <a:off x="5059354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56"/>
          <p:cNvSpPr>
            <a:spLocks noChangeArrowheads="1"/>
          </p:cNvSpPr>
          <p:nvPr/>
        </p:nvSpPr>
        <p:spPr bwMode="auto">
          <a:xfrm>
            <a:off x="3687754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758796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58"/>
          <p:cNvSpPr>
            <a:spLocks noChangeArrowheads="1"/>
          </p:cNvSpPr>
          <p:nvPr/>
        </p:nvSpPr>
        <p:spPr bwMode="auto">
          <a:xfrm>
            <a:off x="2130396" y="33099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59"/>
          <p:cNvSpPr>
            <a:spLocks noChangeArrowheads="1"/>
          </p:cNvSpPr>
          <p:nvPr/>
        </p:nvSpPr>
        <p:spPr bwMode="auto">
          <a:xfrm>
            <a:off x="1749396" y="39195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60"/>
          <p:cNvSpPr>
            <a:spLocks noChangeArrowheads="1"/>
          </p:cNvSpPr>
          <p:nvPr/>
        </p:nvSpPr>
        <p:spPr bwMode="auto">
          <a:xfrm>
            <a:off x="1063596" y="3919530"/>
            <a:ext cx="381000" cy="381000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Freeform 66"/>
          <p:cNvSpPr>
            <a:spLocks/>
          </p:cNvSpPr>
          <p:nvPr/>
        </p:nvSpPr>
        <p:spPr bwMode="auto">
          <a:xfrm>
            <a:off x="390496" y="2090730"/>
            <a:ext cx="2400300" cy="2514600"/>
          </a:xfrm>
          <a:custGeom>
            <a:avLst/>
            <a:gdLst>
              <a:gd name="T0" fmla="*/ 463708750 w 1512"/>
              <a:gd name="T1" fmla="*/ 457408359 h 1728"/>
              <a:gd name="T2" fmla="*/ 2147483647 w 1512"/>
              <a:gd name="T3" fmla="*/ 457408359 h 1728"/>
              <a:gd name="T4" fmla="*/ 2147483647 w 1512"/>
              <a:gd name="T5" fmla="*/ 2147483647 h 1728"/>
              <a:gd name="T6" fmla="*/ 584676250 w 1512"/>
              <a:gd name="T7" fmla="*/ 2147483647 h 1728"/>
              <a:gd name="T8" fmla="*/ 463708750 w 1512"/>
              <a:gd name="T9" fmla="*/ 457408359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2" h="1728">
                <a:moveTo>
                  <a:pt x="184" y="216"/>
                </a:moveTo>
                <a:cubicBezTo>
                  <a:pt x="368" y="0"/>
                  <a:pt x="1160" y="8"/>
                  <a:pt x="1336" y="216"/>
                </a:cubicBezTo>
                <a:cubicBezTo>
                  <a:pt x="1512" y="424"/>
                  <a:pt x="1424" y="1248"/>
                  <a:pt x="1240" y="1464"/>
                </a:cubicBezTo>
                <a:cubicBezTo>
                  <a:pt x="1056" y="1680"/>
                  <a:pt x="408" y="1728"/>
                  <a:pt x="232" y="1512"/>
                </a:cubicBezTo>
                <a:cubicBezTo>
                  <a:pt x="56" y="1296"/>
                  <a:pt x="0" y="432"/>
                  <a:pt x="184" y="216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  <p:sp>
        <p:nvSpPr>
          <p:cNvPr id="39" name="Freeform 73"/>
          <p:cNvSpPr>
            <a:spLocks/>
          </p:cNvSpPr>
          <p:nvPr/>
        </p:nvSpPr>
        <p:spPr bwMode="auto">
          <a:xfrm>
            <a:off x="285720" y="785794"/>
            <a:ext cx="2590800" cy="1422400"/>
          </a:xfrm>
          <a:custGeom>
            <a:avLst/>
            <a:gdLst>
              <a:gd name="T0" fmla="*/ 485550104 w 1728"/>
              <a:gd name="T1" fmla="*/ 491754795 h 960"/>
              <a:gd name="T2" fmla="*/ 485550104 w 1728"/>
              <a:gd name="T3" fmla="*/ 1756268395 h 960"/>
              <a:gd name="T4" fmla="*/ 2147483647 w 1728"/>
              <a:gd name="T5" fmla="*/ 1861644528 h 960"/>
              <a:gd name="T6" fmla="*/ 2147483647 w 1728"/>
              <a:gd name="T7" fmla="*/ 281002528 h 960"/>
              <a:gd name="T8" fmla="*/ 701349651 w 1728"/>
              <a:gd name="T9" fmla="*/ 175626395 h 960"/>
              <a:gd name="T10" fmla="*/ 1240850766 w 1728"/>
              <a:gd name="T11" fmla="*/ 175626395 h 960"/>
              <a:gd name="T12" fmla="*/ 593450627 w 1728"/>
              <a:gd name="T13" fmla="*/ 175626395 h 960"/>
              <a:gd name="T14" fmla="*/ 485550104 w 1728"/>
              <a:gd name="T15" fmla="*/ 491754795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28" h="960">
                <a:moveTo>
                  <a:pt x="216" y="224"/>
                </a:moveTo>
                <a:cubicBezTo>
                  <a:pt x="208" y="344"/>
                  <a:pt x="0" y="696"/>
                  <a:pt x="216" y="800"/>
                </a:cubicBezTo>
                <a:cubicBezTo>
                  <a:pt x="432" y="904"/>
                  <a:pt x="1296" y="960"/>
                  <a:pt x="1512" y="848"/>
                </a:cubicBezTo>
                <a:cubicBezTo>
                  <a:pt x="1728" y="736"/>
                  <a:pt x="1712" y="256"/>
                  <a:pt x="1512" y="128"/>
                </a:cubicBezTo>
                <a:cubicBezTo>
                  <a:pt x="1312" y="0"/>
                  <a:pt x="472" y="88"/>
                  <a:pt x="312" y="80"/>
                </a:cubicBezTo>
                <a:cubicBezTo>
                  <a:pt x="152" y="72"/>
                  <a:pt x="560" y="80"/>
                  <a:pt x="552" y="80"/>
                </a:cubicBezTo>
                <a:cubicBezTo>
                  <a:pt x="544" y="80"/>
                  <a:pt x="312" y="56"/>
                  <a:pt x="264" y="80"/>
                </a:cubicBezTo>
                <a:cubicBezTo>
                  <a:pt x="216" y="104"/>
                  <a:pt x="224" y="104"/>
                  <a:pt x="216" y="224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  <p:sp>
        <p:nvSpPr>
          <p:cNvPr id="40" name="Freeform 74"/>
          <p:cNvSpPr>
            <a:spLocks/>
          </p:cNvSpPr>
          <p:nvPr/>
        </p:nvSpPr>
        <p:spPr bwMode="auto">
          <a:xfrm>
            <a:off x="3214678" y="714356"/>
            <a:ext cx="2730500" cy="2571768"/>
          </a:xfrm>
          <a:custGeom>
            <a:avLst/>
            <a:gdLst>
              <a:gd name="T0" fmla="*/ 2147483647 w 1768"/>
              <a:gd name="T1" fmla="*/ 2034282780 h 1704"/>
              <a:gd name="T2" fmla="*/ 2147483647 w 1768"/>
              <a:gd name="T3" fmla="*/ 2034282780 h 1704"/>
              <a:gd name="T4" fmla="*/ 2147483647 w 1768"/>
              <a:gd name="T5" fmla="*/ 591791023 h 1704"/>
              <a:gd name="T6" fmla="*/ 514748154 w 1768"/>
              <a:gd name="T7" fmla="*/ 480830586 h 1704"/>
              <a:gd name="T8" fmla="*/ 752324346 w 1768"/>
              <a:gd name="T9" fmla="*/ 2147483647 h 1704"/>
              <a:gd name="T10" fmla="*/ 2058991041 w 1768"/>
              <a:gd name="T11" fmla="*/ 2147483647 h 1704"/>
              <a:gd name="T12" fmla="*/ 2058991041 w 1768"/>
              <a:gd name="T13" fmla="*/ 2147483647 h 1704"/>
              <a:gd name="T14" fmla="*/ 2147483647 w 1768"/>
              <a:gd name="T15" fmla="*/ 2034282780 h 17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68" h="1704">
                <a:moveTo>
                  <a:pt x="1024" y="880"/>
                </a:moveTo>
                <a:cubicBezTo>
                  <a:pt x="1136" y="864"/>
                  <a:pt x="1416" y="984"/>
                  <a:pt x="1504" y="880"/>
                </a:cubicBezTo>
                <a:cubicBezTo>
                  <a:pt x="1592" y="776"/>
                  <a:pt x="1768" y="368"/>
                  <a:pt x="1552" y="256"/>
                </a:cubicBezTo>
                <a:cubicBezTo>
                  <a:pt x="1336" y="144"/>
                  <a:pt x="416" y="0"/>
                  <a:pt x="208" y="208"/>
                </a:cubicBezTo>
                <a:cubicBezTo>
                  <a:pt x="0" y="416"/>
                  <a:pt x="200" y="1304"/>
                  <a:pt x="304" y="1504"/>
                </a:cubicBezTo>
                <a:cubicBezTo>
                  <a:pt x="408" y="1704"/>
                  <a:pt x="744" y="1496"/>
                  <a:pt x="832" y="1408"/>
                </a:cubicBezTo>
                <a:cubicBezTo>
                  <a:pt x="920" y="1320"/>
                  <a:pt x="800" y="1072"/>
                  <a:pt x="832" y="976"/>
                </a:cubicBezTo>
                <a:cubicBezTo>
                  <a:pt x="864" y="880"/>
                  <a:pt x="912" y="896"/>
                  <a:pt x="1024" y="880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  <p:sp>
        <p:nvSpPr>
          <p:cNvPr id="41" name="Freeform 75"/>
          <p:cNvSpPr>
            <a:spLocks/>
          </p:cNvSpPr>
          <p:nvPr/>
        </p:nvSpPr>
        <p:spPr bwMode="auto">
          <a:xfrm>
            <a:off x="3357554" y="2090730"/>
            <a:ext cx="2387600" cy="2552716"/>
          </a:xfrm>
          <a:custGeom>
            <a:avLst/>
            <a:gdLst>
              <a:gd name="T0" fmla="*/ 71339212 w 1480"/>
              <a:gd name="T1" fmla="*/ 2007369257 h 1680"/>
              <a:gd name="T2" fmla="*/ 820409154 w 1480"/>
              <a:gd name="T3" fmla="*/ 2147483647 h 1680"/>
              <a:gd name="T4" fmla="*/ 2147483647 w 1480"/>
              <a:gd name="T5" fmla="*/ 2147483647 h 1680"/>
              <a:gd name="T6" fmla="*/ 2147483647 w 1480"/>
              <a:gd name="T7" fmla="*/ 501842314 h 1680"/>
              <a:gd name="T8" fmla="*/ 1997517355 w 1480"/>
              <a:gd name="T9" fmla="*/ 286767678 h 1680"/>
              <a:gd name="T10" fmla="*/ 1783496732 w 1480"/>
              <a:gd name="T11" fmla="*/ 1362143852 h 1680"/>
              <a:gd name="T12" fmla="*/ 1141437849 w 1480"/>
              <a:gd name="T13" fmla="*/ 1577218488 h 1680"/>
              <a:gd name="T14" fmla="*/ 392369400 w 1480"/>
              <a:gd name="T15" fmla="*/ 1577218488 h 1680"/>
              <a:gd name="T16" fmla="*/ 71339212 w 1480"/>
              <a:gd name="T17" fmla="*/ 2007369257 h 1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0" h="1680">
                <a:moveTo>
                  <a:pt x="32" y="896"/>
                </a:moveTo>
                <a:cubicBezTo>
                  <a:pt x="64" y="1024"/>
                  <a:pt x="168" y="1376"/>
                  <a:pt x="368" y="1472"/>
                </a:cubicBezTo>
                <a:cubicBezTo>
                  <a:pt x="568" y="1568"/>
                  <a:pt x="1056" y="1680"/>
                  <a:pt x="1232" y="1472"/>
                </a:cubicBezTo>
                <a:cubicBezTo>
                  <a:pt x="1408" y="1264"/>
                  <a:pt x="1480" y="448"/>
                  <a:pt x="1424" y="224"/>
                </a:cubicBezTo>
                <a:cubicBezTo>
                  <a:pt x="1368" y="0"/>
                  <a:pt x="1000" y="64"/>
                  <a:pt x="896" y="128"/>
                </a:cubicBezTo>
                <a:cubicBezTo>
                  <a:pt x="792" y="192"/>
                  <a:pt x="864" y="512"/>
                  <a:pt x="800" y="608"/>
                </a:cubicBezTo>
                <a:cubicBezTo>
                  <a:pt x="736" y="704"/>
                  <a:pt x="616" y="688"/>
                  <a:pt x="512" y="704"/>
                </a:cubicBezTo>
                <a:cubicBezTo>
                  <a:pt x="408" y="720"/>
                  <a:pt x="256" y="680"/>
                  <a:pt x="176" y="704"/>
                </a:cubicBezTo>
                <a:cubicBezTo>
                  <a:pt x="96" y="728"/>
                  <a:pt x="0" y="768"/>
                  <a:pt x="32" y="896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  <p:sp>
        <p:nvSpPr>
          <p:cNvPr id="42" name="Freeform 76"/>
          <p:cNvSpPr>
            <a:spLocks/>
          </p:cNvSpPr>
          <p:nvPr/>
        </p:nvSpPr>
        <p:spPr bwMode="auto">
          <a:xfrm>
            <a:off x="6315088" y="782646"/>
            <a:ext cx="2425700" cy="2489200"/>
          </a:xfrm>
          <a:custGeom>
            <a:avLst/>
            <a:gdLst>
              <a:gd name="T0" fmla="*/ 423386250 w 1528"/>
              <a:gd name="T1" fmla="*/ 187948395 h 1624"/>
              <a:gd name="T2" fmla="*/ 2147483647 w 1528"/>
              <a:gd name="T3" fmla="*/ 187948395 h 1624"/>
              <a:gd name="T4" fmla="*/ 2147483647 w 1528"/>
              <a:gd name="T5" fmla="*/ 977329814 h 1624"/>
              <a:gd name="T6" fmla="*/ 2147483647 w 1528"/>
              <a:gd name="T7" fmla="*/ 2147483647 h 1624"/>
              <a:gd name="T8" fmla="*/ 1874996250 w 1528"/>
              <a:gd name="T9" fmla="*/ 2147483647 h 1624"/>
              <a:gd name="T10" fmla="*/ 423386250 w 1528"/>
              <a:gd name="T11" fmla="*/ 2147483647 h 1624"/>
              <a:gd name="T12" fmla="*/ 60483750 w 1528"/>
              <a:gd name="T13" fmla="*/ 526254279 h 1624"/>
              <a:gd name="T14" fmla="*/ 665321250 w 1528"/>
              <a:gd name="T15" fmla="*/ 187948395 h 1624"/>
              <a:gd name="T16" fmla="*/ 423386250 w 1528"/>
              <a:gd name="T17" fmla="*/ 187948395 h 1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8" h="1624">
                <a:moveTo>
                  <a:pt x="168" y="80"/>
                </a:moveTo>
                <a:cubicBezTo>
                  <a:pt x="336" y="80"/>
                  <a:pt x="1064" y="24"/>
                  <a:pt x="1272" y="80"/>
                </a:cubicBezTo>
                <a:cubicBezTo>
                  <a:pt x="1480" y="136"/>
                  <a:pt x="1392" y="224"/>
                  <a:pt x="1416" y="416"/>
                </a:cubicBezTo>
                <a:cubicBezTo>
                  <a:pt x="1440" y="608"/>
                  <a:pt x="1528" y="1064"/>
                  <a:pt x="1416" y="1232"/>
                </a:cubicBezTo>
                <a:cubicBezTo>
                  <a:pt x="1304" y="1400"/>
                  <a:pt x="952" y="1392"/>
                  <a:pt x="744" y="1424"/>
                </a:cubicBezTo>
                <a:cubicBezTo>
                  <a:pt x="536" y="1456"/>
                  <a:pt x="288" y="1624"/>
                  <a:pt x="168" y="1424"/>
                </a:cubicBezTo>
                <a:cubicBezTo>
                  <a:pt x="48" y="1224"/>
                  <a:pt x="8" y="448"/>
                  <a:pt x="24" y="224"/>
                </a:cubicBezTo>
                <a:cubicBezTo>
                  <a:pt x="40" y="0"/>
                  <a:pt x="240" y="104"/>
                  <a:pt x="264" y="80"/>
                </a:cubicBezTo>
                <a:cubicBezTo>
                  <a:pt x="288" y="56"/>
                  <a:pt x="0" y="80"/>
                  <a:pt x="168" y="80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  <p:sp>
        <p:nvSpPr>
          <p:cNvPr id="43" name="Freeform 77"/>
          <p:cNvSpPr>
            <a:spLocks/>
          </p:cNvSpPr>
          <p:nvPr/>
        </p:nvSpPr>
        <p:spPr bwMode="auto">
          <a:xfrm>
            <a:off x="6378588" y="3005146"/>
            <a:ext cx="2362200" cy="1511300"/>
          </a:xfrm>
          <a:custGeom>
            <a:avLst/>
            <a:gdLst>
              <a:gd name="T0" fmla="*/ 80645000 w 1488"/>
              <a:gd name="T1" fmla="*/ 423386250 h 952"/>
              <a:gd name="T2" fmla="*/ 685482500 w 1488"/>
              <a:gd name="T3" fmla="*/ 1995963750 h 952"/>
              <a:gd name="T4" fmla="*/ 2147483647 w 1488"/>
              <a:gd name="T5" fmla="*/ 2116931250 h 952"/>
              <a:gd name="T6" fmla="*/ 2147483647 w 1488"/>
              <a:gd name="T7" fmla="*/ 302418750 h 952"/>
              <a:gd name="T8" fmla="*/ 1169352500 w 1488"/>
              <a:gd name="T9" fmla="*/ 302418750 h 952"/>
              <a:gd name="T10" fmla="*/ 80645000 w 1488"/>
              <a:gd name="T11" fmla="*/ 423386250 h 9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88" h="952">
                <a:moveTo>
                  <a:pt x="32" y="168"/>
                </a:moveTo>
                <a:cubicBezTo>
                  <a:pt x="0" y="280"/>
                  <a:pt x="88" y="680"/>
                  <a:pt x="272" y="792"/>
                </a:cubicBezTo>
                <a:cubicBezTo>
                  <a:pt x="456" y="904"/>
                  <a:pt x="952" y="952"/>
                  <a:pt x="1136" y="840"/>
                </a:cubicBezTo>
                <a:cubicBezTo>
                  <a:pt x="1320" y="728"/>
                  <a:pt x="1488" y="240"/>
                  <a:pt x="1376" y="120"/>
                </a:cubicBezTo>
                <a:cubicBezTo>
                  <a:pt x="1264" y="0"/>
                  <a:pt x="688" y="112"/>
                  <a:pt x="464" y="120"/>
                </a:cubicBezTo>
                <a:cubicBezTo>
                  <a:pt x="240" y="128"/>
                  <a:pt x="64" y="56"/>
                  <a:pt x="32" y="168"/>
                </a:cubicBezTo>
                <a:close/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b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14348" y="428604"/>
            <a:ext cx="7601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 числа (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ашивка 5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0800000">
            <a:off x="1748448" y="566738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712207" y="5774537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1753442" y="566573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1767108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5152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51520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286124"/>
            <a:ext cx="2467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670" y="421481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3     9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6380" y="4214818"/>
            <a:ext cx="220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15" y="3286124"/>
            <a:ext cx="2285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2      9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6182" y="3286124"/>
            <a:ext cx="2363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9      8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846384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sp>
        <p:nvSpPr>
          <p:cNvPr id="23" name="Прямоугольник 22"/>
          <p:cNvSpPr/>
          <p:nvPr/>
        </p:nvSpPr>
        <p:spPr>
          <a:xfrm>
            <a:off x="431146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sp>
        <p:nvSpPr>
          <p:cNvPr id="24" name="Прямоугольник 23"/>
          <p:cNvSpPr/>
          <p:nvPr/>
        </p:nvSpPr>
        <p:spPr>
          <a:xfrm>
            <a:off x="855076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sp>
        <p:nvSpPr>
          <p:cNvPr id="25" name="Прямоугольник 24"/>
          <p:cNvSpPr/>
          <p:nvPr/>
        </p:nvSpPr>
        <p:spPr>
          <a:xfrm>
            <a:off x="2529488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653113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65869" y="165878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653113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613253" y="148178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623423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65869" y="165878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62515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652345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4731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8117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2013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06229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632799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642969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9199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22453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585123" y="149317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30565" y="18532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603877" y="149317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58082" y="1857364"/>
            <a:ext cx="43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58214" y="1857364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2544E-6 L -0.09462 -0.335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766E-6 L 0.45642 -0.336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766E-6 L 0.63125 -0.336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394E-6 L 0.09636 -0.19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52544E-6 L 0.63021 -0.19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6445"/>
              </p:ext>
            </p:extLst>
          </p:nvPr>
        </p:nvGraphicFramePr>
        <p:xfrm>
          <a:off x="214282" y="3143248"/>
          <a:ext cx="871012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2087">
                <a:tc rowSpan="2"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3429000"/>
            <a:ext cx="618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можно записать в «окошках»?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5357826"/>
            <a:ext cx="570293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68" y="5357826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22" y="1861634"/>
            <a:ext cx="1528194" cy="10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81" y="2091374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57" y="2091374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45" y="2090416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62" y="2090417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7091" y="2072636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4567" y="2072636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6455" y="2071678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4972" y="2071679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2071678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1304E-6 L -0.55712 -0.2014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1304E-6 L -0.36875 -0.2014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1304E-6 L -0.18819 -0.2014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1304E-6 L 0.00017 -0.2014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1304E-6 L 0.18854 -0.2014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1304E-6 L 0.36909 -0.2014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1304E-6 L 0.54948 -0.2014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1304E-6 L 0.73784 -0.2014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20" y="2054683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96" y="2054683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84" y="2053725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01" y="2053726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4810" y="2000240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8906" y="2035945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0794" y="2034987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311" y="2034988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183" y="2034987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6445"/>
              </p:ext>
            </p:extLst>
          </p:nvPr>
        </p:nvGraphicFramePr>
        <p:xfrm>
          <a:off x="214282" y="3143248"/>
          <a:ext cx="871012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2087">
                <a:tc rowSpan="2">
                  <a:txBody>
                    <a:bodyPr/>
                    <a:lstStyle/>
                    <a:p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7158" y="3429000"/>
            <a:ext cx="618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43900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4000504"/>
            <a:ext cx="570293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6248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57554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7422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57290" y="4000504"/>
            <a:ext cx="569387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71435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можно записать в «окошках»?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BBCA3-D4E9-474D-A297-5319C77850C8}"/>
              </a:ext>
            </a:extLst>
          </p:cNvPr>
          <p:cNvSpPr/>
          <p:nvPr/>
        </p:nvSpPr>
        <p:spPr>
          <a:xfrm>
            <a:off x="395536" y="134076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внимание!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i="1" dirty="0">
                <a:solidFill>
                  <a:schemeClr val="bg1"/>
                </a:solidFill>
                <a:latin typeface="Arial Black" panose="020B0A04020102020204" pitchFamily="34" charset="0"/>
              </a:rPr>
              <a:t>МБДОУ  детский сад </a:t>
            </a:r>
          </a:p>
          <a:p>
            <a:pPr algn="ctr"/>
            <a:r>
              <a:rPr lang="ru-RU" sz="3600" i="1" dirty="0">
                <a:solidFill>
                  <a:schemeClr val="bg1"/>
                </a:solidFill>
                <a:latin typeface="Arial Black" panose="020B0A04020102020204" pitchFamily="34" charset="0"/>
              </a:rPr>
              <a:t>№70 </a:t>
            </a:r>
          </a:p>
          <a:p>
            <a:pPr algn="ctr"/>
            <a:r>
              <a:rPr lang="ru-RU" sz="3600" i="1" dirty="0">
                <a:solidFill>
                  <a:schemeClr val="bg1"/>
                </a:solidFill>
                <a:latin typeface="Arial Black" panose="020B0A04020102020204" pitchFamily="34" charset="0"/>
              </a:rPr>
              <a:t>«Золотая рыбка»</a:t>
            </a:r>
          </a:p>
          <a:p>
            <a:pPr algn="ctr"/>
            <a:endParaRPr lang="ru-RU" sz="3600" i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-main-pic" descr="Картинка 180 из 377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73426" y="1454944"/>
            <a:ext cx="5554662" cy="40909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гости к нам пришла девятка –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Цирковая акробатка.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на голову станет, Цифрой шесть девятка станет.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 Маршак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5" descr="мульт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857232"/>
            <a:ext cx="2286016" cy="24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мульт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914900"/>
            <a:ext cx="1879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на голове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552950"/>
            <a:ext cx="1330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мульт звезда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213100"/>
            <a:ext cx="247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85918" y="142852"/>
            <a:ext cx="7129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000000"/>
                </a:solidFill>
                <a:latin typeface="Georgia" pitchFamily="18" charset="0"/>
              </a:rPr>
              <a:t>Число 9. Цифра 9.</a:t>
            </a:r>
            <a:endParaRPr lang="en-US" sz="54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0034" y="1142984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rc 3"/>
          <p:cNvSpPr>
            <a:spLocks/>
          </p:cNvSpPr>
          <p:nvPr/>
        </p:nvSpPr>
        <p:spPr bwMode="auto">
          <a:xfrm rot="6330298" flipV="1">
            <a:off x="2612203" y="1666066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34" y="3276584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Arc 5"/>
          <p:cNvSpPr>
            <a:spLocks/>
          </p:cNvSpPr>
          <p:nvPr/>
        </p:nvSpPr>
        <p:spPr bwMode="auto">
          <a:xfrm rot="6861201">
            <a:off x="2360584" y="4464034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072034" y="220978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287809" y="1012809"/>
            <a:ext cx="387350" cy="17145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6519834" y="6095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605434" y="16763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129434" y="18287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681634" y="28955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605434" y="40385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529234" y="51815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205634" y="30479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205634" y="40385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205634" y="5257784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079" t="8137" r="13545" b="71523"/>
          <a:stretch>
            <a:fillRect/>
          </a:stretch>
        </p:blipFill>
        <p:spPr bwMode="auto">
          <a:xfrm>
            <a:off x="357158" y="571480"/>
            <a:ext cx="5286412" cy="21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etodist.edu54.ru/sites/default/files/upload/2010/02/Explorar0061.jpg"/>
          <p:cNvPicPr/>
          <p:nvPr/>
        </p:nvPicPr>
        <p:blipFill>
          <a:blip r:embed="rId4" cstate="print"/>
          <a:srcRect l="1417" t="15240" r="68504"/>
          <a:stretch>
            <a:fillRect/>
          </a:stretch>
        </p:blipFill>
        <p:spPr bwMode="auto">
          <a:xfrm>
            <a:off x="6143636" y="35716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079" t="29551" r="13545" b="42400"/>
          <a:stretch>
            <a:fillRect/>
          </a:stretch>
        </p:blipFill>
        <p:spPr bwMode="auto">
          <a:xfrm>
            <a:off x="357158" y="2928934"/>
            <a:ext cx="83582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2879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8598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317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5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474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1428736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 descr="F:\Мои документы HHD\Учителю начальных классов\предшколка\задания в картинках\цифры\5.jpg"/>
          <p:cNvPicPr>
            <a:picLocks noChangeAspect="1" noChangeArrowheads="1"/>
          </p:cNvPicPr>
          <p:nvPr/>
        </p:nvPicPr>
        <p:blipFill>
          <a:blip r:embed="rId5" cstate="print"/>
          <a:srcRect t="39504" r="2019"/>
          <a:stretch>
            <a:fillRect/>
          </a:stretch>
        </p:blipFill>
        <p:spPr bwMode="auto">
          <a:xfrm>
            <a:off x="4857752" y="3000372"/>
            <a:ext cx="375933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079" t="59531" r="12416" b="8137"/>
          <a:stretch>
            <a:fillRect/>
          </a:stretch>
        </p:blipFill>
        <p:spPr bwMode="auto">
          <a:xfrm>
            <a:off x="142812" y="142853"/>
            <a:ext cx="61710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8/99/622/99622383_large_0page12.jpg"/>
          <p:cNvPicPr/>
          <p:nvPr/>
        </p:nvPicPr>
        <p:blipFill>
          <a:blip r:embed="rId4" cstate="print"/>
          <a:srcRect l="68261" t="68670" r="6467" b="9192"/>
          <a:stretch>
            <a:fillRect/>
          </a:stretch>
        </p:blipFill>
        <p:spPr bwMode="auto">
          <a:xfrm>
            <a:off x="6357950" y="142852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1423" r="1423" b="5285"/>
          <a:stretch>
            <a:fillRect/>
          </a:stretch>
        </p:blipFill>
        <p:spPr bwMode="auto">
          <a:xfrm>
            <a:off x="500034" y="3571852"/>
            <a:ext cx="8072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6786578" y="214290"/>
            <a:ext cx="1857356" cy="3071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714316" y="1643050"/>
            <a:ext cx="42862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2214514" y="1928802"/>
            <a:ext cx="42862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286084" y="1214422"/>
            <a:ext cx="42862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643406" y="1928802"/>
            <a:ext cx="50006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00068" y="2285992"/>
            <a:ext cx="4857784" cy="928694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43142" y="1643050"/>
            <a:ext cx="3143272" cy="500066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3472" y="2285992"/>
            <a:ext cx="714380" cy="142876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14712" y="1000108"/>
            <a:ext cx="2143140" cy="42862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214678" y="4786322"/>
            <a:ext cx="1285884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929058" y="4786322"/>
            <a:ext cx="342902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4464843" y="4893479"/>
            <a:ext cx="1000132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29058" y="4786322"/>
            <a:ext cx="1428760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928794" y="4857760"/>
            <a:ext cx="4214842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5965041" y="4822041"/>
            <a:ext cx="928694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643174" y="4857760"/>
            <a:ext cx="4929222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571868" y="4857760"/>
            <a:ext cx="4714908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 cstate="print"/>
          <a:srcRect l="2462" t="45293" r="9233" b="15495"/>
          <a:stretch>
            <a:fillRect/>
          </a:stretch>
        </p:blipFill>
        <p:spPr bwMode="auto">
          <a:xfrm>
            <a:off x="142844" y="214290"/>
            <a:ext cx="878687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57224" y="3000372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Овал 5"/>
          <p:cNvSpPr/>
          <p:nvPr/>
        </p:nvSpPr>
        <p:spPr>
          <a:xfrm>
            <a:off x="2428860" y="2143116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5214942" y="3571876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7929586" y="3000372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28" y="4071942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3066087" y="5857892"/>
            <a:ext cx="720095" cy="7143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3636" y="5643578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Овал 11"/>
          <p:cNvSpPr/>
          <p:nvPr/>
        </p:nvSpPr>
        <p:spPr>
          <a:xfrm>
            <a:off x="7215206" y="4143380"/>
            <a:ext cx="72009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027.radikal.ru/0912/b9/e3b78ee7a479.gif"/>
          <p:cNvPicPr/>
          <p:nvPr/>
        </p:nvPicPr>
        <p:blipFill>
          <a:blip r:embed="rId3" cstate="print"/>
          <a:srcRect l="4738" t="15008" r="7370" b="40283"/>
          <a:stretch>
            <a:fillRect/>
          </a:stretch>
        </p:blipFill>
        <p:spPr bwMode="auto">
          <a:xfrm>
            <a:off x="1571604" y="285728"/>
            <a:ext cx="642942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13567" y="357166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68" y="285728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643182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2643182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929198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054260"/>
            <a:ext cx="704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Arial Narrow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"/>
          <p:cNvCxnSpPr/>
          <p:nvPr/>
        </p:nvCxnSpPr>
        <p:spPr>
          <a:xfrm flipH="1">
            <a:off x="7630088" y="198035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142844" y="2143116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14852" y="499313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4195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3538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92881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00319" y="5001842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6202" y="5001842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336" y="5001842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2224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0912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00958" y="357166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5214" y="499313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630088" y="198035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7560674" y="210537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561677" y="211491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57422" y="2316275"/>
            <a:ext cx="46287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17661" y="2337546"/>
            <a:ext cx="3571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87260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87260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5590228" y="196612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600398" y="198035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42844" y="2143116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39490" y="198035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629320" y="198035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706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5092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8988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3204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3609774" y="198035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619944" y="198035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382814" y="2337546"/>
            <a:ext cx="46287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4800" b="1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7560674" y="210537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6174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9428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8562098" y="197750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7575745" y="211491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8509840" y="2089537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7540" y="233754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6580852" y="197750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75" y="1770194"/>
            <a:ext cx="985094" cy="3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511567" y="5001842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555148"/>
            <a:ext cx="712184" cy="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4E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4E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111E-6 C 0.00277 -0.00509 0.00503 -0.0118 0.00798 -0.01666 C 0.00902 -0.02591 0.00816 -0.02059 0.01128 -0.03216 C 0.01163 -0.03378 0.01267 -0.03702 0.01267 -0.03678 C 0.01458 -0.05228 0.02066 -0.06339 0.02656 -0.06755 C 0.02986 -0.06986 0.03663 -0.07241 0.03663 -0.07218 C 0.04062 -0.0775 0.04843 -0.0812 0.0533 -0.0842 C 0.07882 -0.08259 0.07222 -0.08629 0.08472 -0.07912 C 0.08958 -0.07102 0.09045 -0.07009 0.09548 -0.0657 C 0.09774 -0.05668 0.09531 -0.06362 0.09878 -0.05899 C 0.10017 -0.05668 0.10277 -0.05228 0.10277 -0.05182 C 0.10312 -0.05066 0.10347 -0.04858 0.10416 -0.04719 C 0.10468 -0.04604 0.10555 -0.04673 0.10607 -0.04534 C 0.11389 -0.02568 0.10607 -0.0391 0.11145 -0.03031 C 0.1118 -0.02869 0.11232 -0.02661 0.11284 -0.02522 C 0.11336 -0.02406 0.11423 -0.0236 0.11475 -0.02198 C 0.11562 -0.01943 0.11632 -0.01342 0.11684 -0.01018 C 0.11701 -0.00694 0.11701 -0.00347 0.11736 4.0111E-6 C 0.11823 0.00578 0.12083 0.00694 0.12083 0.01364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1536E-6 L 0.48837 -0.390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9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3118 -0.24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2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5486 -0.24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934 -0.24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4" grpId="0"/>
      <p:bldP spid="15" grpId="0" animBg="1"/>
      <p:bldP spid="20" grpId="0" animBg="1"/>
      <p:bldP spid="21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Саша\AppData\Local\Temp\Rar$DI12.048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0690" y="2480992"/>
            <a:ext cx="47889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520" y="2500306"/>
            <a:ext cx="46604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630088" y="205179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42844" y="221455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4852" y="5064569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195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3538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2881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00319" y="5073280"/>
            <a:ext cx="32092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073280"/>
            <a:ext cx="37581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34336" y="5073280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2224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70912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357166"/>
            <a:ext cx="95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65214" y="5064569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630088" y="205179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7560674" y="2176810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561677" y="218635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58214" y="2500306"/>
            <a:ext cx="46287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87260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87260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590228" y="2037558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00398" y="205179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42844" y="221455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39490" y="205179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629320" y="205179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1706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75092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38988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3204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609774" y="205179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619944" y="205179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7560674" y="2176810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6174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9428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8562098" y="204894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7575745" y="218635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8509840" y="2160975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7540" y="240898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6580852" y="2048944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1875" y="1841632"/>
            <a:ext cx="985094" cy="3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511567" y="507328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0678" y="1457396"/>
            <a:ext cx="712184" cy="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430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0278 -0.00439 -0.00451 -0.01041 -0.00694 -0.01481 C -0.00799 -0.02314 -0.00712 -0.01805 -0.0099 -0.0287 C -0.01007 -0.03032 -0.01094 -0.03287 -0.01094 -0.03263 C -0.01267 -0.04652 -0.01771 -0.05648 -0.02274 -0.06018 C -0.02569 -0.06226 -0.03125 -0.06435 -0.03125 -0.06412 C -0.03455 -0.06898 -0.04149 -0.07222 -0.04549 -0.075 C -0.06719 -0.07338 -0.06146 -0.07638 -0.07205 -0.07037 C -0.07639 -0.06319 -0.07691 -0.0625 -0.08125 -0.05833 C -0.08299 -0.05046 -0.08125 -0.05648 -0.08403 -0.05231 C -0.08524 -0.05046 -0.08733 -0.04652 -0.08733 -0.04629 C -0.08767 -0.0449 -0.08785 -0.04305 -0.08872 -0.04213 C -0.08906 -0.04097 -0.08976 -0.04143 -0.0901 -0.04027 C -0.09688 -0.02291 -0.0901 -0.03472 -0.09462 -0.02708 C -0.09497 -0.02546 -0.09549 -0.02361 -0.09601 -0.02222 C -0.09635 -0.02152 -0.09722 -0.02106 -0.09757 -0.01967 C -0.09826 -0.01736 -0.09878 -0.01203 -0.09931 -0.00926 C -0.09948 -0.00601 -0.09948 -0.00324 -0.09965 -4.07407E-6 C -0.10052 0.0051 -0.10243 0.00602 -0.10243 0.0125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778E-6 L -0.01666 -0.2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-0.35486 -0.24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933E-6 L -0.36892 -0.243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  <p:bldP spid="13" grpId="0" animBg="1"/>
      <p:bldP spid="16" grpId="0"/>
      <p:bldP spid="17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245</Words>
  <Application>Microsoft Office PowerPoint</Application>
  <PresentationFormat>Экран (4:3)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Bookman Old Style</vt:lpstr>
      <vt:lpstr>Calibri</vt:lpstr>
      <vt:lpstr>Georgia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HappyUser</dc:creator>
  <cp:lastModifiedBy>Administrator</cp:lastModifiedBy>
  <cp:revision>21</cp:revision>
  <dcterms:created xsi:type="dcterms:W3CDTF">2016-03-13T05:39:02Z</dcterms:created>
  <dcterms:modified xsi:type="dcterms:W3CDTF">2020-03-24T04:45:33Z</dcterms:modified>
</cp:coreProperties>
</file>