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12"/>
  </p:notesMasterIdLst>
  <p:sldIdLst>
    <p:sldId id="270" r:id="rId2"/>
    <p:sldId id="287" r:id="rId3"/>
    <p:sldId id="288" r:id="rId4"/>
    <p:sldId id="256" r:id="rId5"/>
    <p:sldId id="289" r:id="rId6"/>
    <p:sldId id="264" r:id="rId7"/>
    <p:sldId id="262" r:id="rId8"/>
    <p:sldId id="265" r:id="rId9"/>
    <p:sldId id="285" r:id="rId10"/>
    <p:sldId id="28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0F251D6-70E7-4B49-A0C1-3A6C464193E9}">
          <p14:sldIdLst>
            <p14:sldId id="270"/>
            <p14:sldId id="287"/>
            <p14:sldId id="288"/>
            <p14:sldId id="256"/>
            <p14:sldId id="289"/>
            <p14:sldId id="264"/>
          </p14:sldIdLst>
        </p14:section>
        <p14:section name="Раздел без заголовка" id="{DFF2A694-89B7-4B25-BA4E-B82DE84E30AE}">
          <p14:sldIdLst>
            <p14:sldId id="262"/>
            <p14:sldId id="265"/>
            <p14:sldId id="285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FF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615" autoAdjust="0"/>
    <p:restoredTop sz="99395" autoAdjust="0"/>
  </p:normalViewPr>
  <p:slideViewPr>
    <p:cSldViewPr>
      <p:cViewPr>
        <p:scale>
          <a:sx n="100" d="100"/>
          <a:sy n="100" d="100"/>
        </p:scale>
        <p:origin x="-5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ADDA49-2A3A-4DBC-9F38-DB5520F7F573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955592-2439-4031-A5C7-D4B252485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56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55592-2439-4031-A5C7-D4B2524851B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02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1F1BD-644E-44DE-8D3B-CCFB530D2323}" type="datetime1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E91A1-660E-4C68-937F-1CB3A9F0F5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D872C-007D-40C9-80B1-E3DC41CBC5FA}" type="datetime1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6CE97-7E81-4D61-AF18-AB4D06B6FA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CF0544-0E1E-4279-9E56-893D49CFC454}" type="datetime1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C4011-01A0-4FA5-9098-4E9EF074D3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F7477A-1C22-49F8-A9A2-7E5748C6A9EF}" type="datetime1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C8FD4-ACB8-466B-B304-AEFF9F6415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27589-65F7-4674-B611-592C82E1B549}" type="datetime1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C32DD-0DA1-4031-B223-E927B1015B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271A1-AF95-40AA-8E00-1F6FCE9DFC06}" type="datetime1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01B07-C9F7-43D0-A3F2-CA72852956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F1277-C862-4694-832E-DC8D32BEAC26}" type="datetime1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CA493-EF73-430E-90A9-D72E588559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6D1ED9-8B4B-4E6A-B48C-CDB77E3CB90B}" type="datetime1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4BE65-7EA3-4186-8961-1356ABD94D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4DEA5-02B3-4875-B6C2-305E9EE23284}" type="datetime1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4A101-44B9-46E8-9909-FA84F00A1F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4C4879-9CF2-4919-91D9-0AD5BE4FE04F}" type="datetime1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6F989-823C-4A19-95F7-E65A8F76D3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1D2D54-2684-4B06-B65E-D778B0BAD46C}" type="datetime1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5344E-A703-4C5B-9DA4-BEFFF39C21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F0917D-C440-4722-A824-6C2CF5B0B222}" type="datetime1">
              <a:rPr lang="ru-RU" smtClean="0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1AF6CA-61D6-4A08-95E0-529FC460DC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60431" cy="3384376"/>
          </a:xfrm>
        </p:spPr>
        <p:txBody>
          <a:bodyPr/>
          <a:lstStyle/>
          <a:p>
            <a:pPr algn="ctr"/>
            <a:r>
              <a:rPr lang="ru-RU" sz="2400" smtClean="0">
                <a:effectLst/>
              </a:rPr>
              <a:t>Аппликация </a:t>
            </a:r>
            <a:r>
              <a:rPr lang="ru-RU" sz="2400" dirty="0">
                <a:effectLst/>
              </a:rPr>
              <a:t>«</a:t>
            </a:r>
            <a:r>
              <a:rPr lang="ru-RU" sz="2400" dirty="0" err="1">
                <a:effectLst/>
              </a:rPr>
              <a:t>Жостовские</a:t>
            </a:r>
            <a:r>
              <a:rPr lang="ru-RU" sz="2400" dirty="0">
                <a:effectLst/>
              </a:rPr>
              <a:t> подносы</a:t>
            </a:r>
            <a:r>
              <a:rPr lang="ru-RU" sz="2400" dirty="0" smtClean="0">
                <a:effectLst/>
              </a:rPr>
              <a:t>»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М.О.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г.о.Мытищи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70 «Золотая рыбка» </a:t>
            </a:r>
            <a:r>
              <a:rPr lang="ru-RU" sz="24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0" dirty="0" smtClean="0">
                <a:latin typeface="Arial" pitchFamily="34" charset="0"/>
                <a:cs typeface="Arial" pitchFamily="34" charset="0"/>
              </a:rPr>
            </a:br>
            <a:endParaRPr lang="ru-RU" sz="2400" b="0" dirty="0"/>
          </a:p>
        </p:txBody>
      </p:sp>
      <p:pic>
        <p:nvPicPr>
          <p:cNvPr id="5131" name="Picture 11" descr="https://im0-tub-ru.yandex.net/i?id=d842f18d9dc3751f2bef8dc6d8b7aad3&amp;n=33&amp;w=236&amp;h=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3744416" cy="2448272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2996952"/>
            <a:ext cx="6048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встреч!</a:t>
            </a:r>
            <a:endParaRPr lang="ru-RU" sz="6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5976664"/>
          </a:xfrm>
        </p:spPr>
        <p:txBody>
          <a:bodyPr/>
          <a:lstStyle/>
          <a:p>
            <a:r>
              <a:rPr lang="ru-RU" sz="18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Познакомить детей с характерными особенностями </a:t>
            </a:r>
            <a:r>
              <a:rPr lang="ru-RU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жостовской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росписи, учить создавать узор из цветной бумаги по ее мотивам.</a:t>
            </a:r>
            <a:b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Формировать </a:t>
            </a: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умение правильно и ритмично располагать узор.</a:t>
            </a:r>
            <a:b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Воспитывать бережное отношение к русской культуре на основе народных промыслов.</a:t>
            </a:r>
            <a:endParaRPr lang="ru-RU" sz="1800" b="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s://drasler.ru/wp-content/uploads/2019/05/%D0%9A%D0%B0%D1%80%D1%82%D0%B8%D0%BD%D0%BA%D0%B0-%D0%BD%D0%B5%D0%B2%D0%B0%D0%BB%D1%8F%D1%88%D0%BA%D0%B0-%D0%B4%D0%BB%D1%8F-%D0%B4%D0%B5%D1%82%D0%B5%D0%B9-%D0%BD%D0%B0-%D0%BF%D1%80%D0%BE%D0%B7%D1%80%D0%B0%D1%87%D0%BD%D0%BE%D0%BC-%D1%84%D0%BE%D0%BD%D0%B5-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2760" y="3861048"/>
            <a:ext cx="1008112" cy="1793537"/>
          </a:xfrm>
          <a:prstGeom prst="rect">
            <a:avLst/>
          </a:prstGeom>
          <a:noFill/>
        </p:spPr>
      </p:pic>
      <p:pic>
        <p:nvPicPr>
          <p:cNvPr id="9221" name="Picture 5" descr="https://www.maam.ru/upload/blogs/small/detsad-87916-14651457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49080"/>
            <a:ext cx="2952328" cy="2376264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692696"/>
            <a:ext cx="7766248" cy="3168352"/>
          </a:xfrm>
        </p:spPr>
        <p:txBody>
          <a:bodyPr/>
          <a:lstStyle/>
          <a:p>
            <a:r>
              <a:rPr lang="ru-RU" sz="2400" b="0" u="sng" dirty="0">
                <a:solidFill>
                  <a:schemeClr val="bg1"/>
                </a:solidFill>
                <a:effectLst/>
              </a:rPr>
              <a:t>Материалы</a:t>
            </a:r>
            <a:r>
              <a:rPr lang="ru-RU" sz="2400" b="0" dirty="0">
                <a:solidFill>
                  <a:schemeClr val="bg1"/>
                </a:solidFill>
                <a:effectLst/>
              </a:rPr>
              <a:t>:</a:t>
            </a:r>
            <a:br>
              <a:rPr lang="ru-RU" sz="2400" b="0" dirty="0">
                <a:solidFill>
                  <a:schemeClr val="bg1"/>
                </a:solidFill>
                <a:effectLst/>
              </a:rPr>
            </a:br>
            <a:r>
              <a:rPr lang="ru-RU" sz="2400" b="0" dirty="0">
                <a:solidFill>
                  <a:schemeClr val="bg1"/>
                </a:solidFill>
                <a:effectLst/>
              </a:rPr>
              <a:t>картон черного и коричневого цвета, цветная бумага, клей-карандаш, ножницы, салфетки, гуашь, кисточка, баночка с водой</a:t>
            </a:r>
            <a:r>
              <a:rPr lang="ru-RU" sz="2400" b="0" dirty="0">
                <a:effectLst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88640"/>
            <a:ext cx="5238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Ход работы: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1. Нам понадобится черный и коричневый картон, ножницы, клей, салфетки.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s://www.maam.ru/upload/blogs/detsad-811521-1518265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20" y="1628800"/>
            <a:ext cx="6419850" cy="384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6516216" y="4994238"/>
            <a:ext cx="1130424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1187624" y="1628800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919364" y="1484784"/>
            <a:ext cx="706831" cy="67171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7694241" cy="1512168"/>
          </a:xfrm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На обратной стороне картоне делаем контур формы </a:t>
            </a:r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подносов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C8FD4-ACB8-466B-B304-AEFF9F6415B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7170" name="Picture 2" descr="https://www.maam.ru/upload/blogs/detsad-811521-15182657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39044"/>
            <a:ext cx="6429375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конечная звезда 1"/>
          <p:cNvSpPr/>
          <p:nvPr/>
        </p:nvSpPr>
        <p:spPr>
          <a:xfrm>
            <a:off x="7524328" y="537321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5-конечная звезда 2"/>
          <p:cNvSpPr/>
          <p:nvPr/>
        </p:nvSpPr>
        <p:spPr>
          <a:xfrm>
            <a:off x="6588224" y="4365104"/>
            <a:ext cx="1368152" cy="12172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3. Вырезаем по шаблону и получаем вот такие замечательные основы для наших </a:t>
            </a:r>
            <a:r>
              <a:rPr lang="ru-RU" b="1" dirty="0">
                <a:solidFill>
                  <a:schemeClr val="bg1"/>
                </a:solidFill>
              </a:rPr>
              <a:t>подносов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Picture 2" descr="https://www.maam.ru/upload/blogs/detsad-811521-15182657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69482"/>
            <a:ext cx="4949972" cy="44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6480212" y="5154665"/>
            <a:ext cx="1512168" cy="14401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2321496" y="979121"/>
            <a:ext cx="1296144" cy="12961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1665258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68" y="260648"/>
            <a:ext cx="6586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4. Далее </a:t>
            </a:r>
            <a:r>
              <a:rPr lang="ru-RU" dirty="0" smtClean="0">
                <a:solidFill>
                  <a:schemeClr val="bg1"/>
                </a:solidFill>
              </a:rPr>
              <a:t>на основах делаем </a:t>
            </a:r>
            <a:r>
              <a:rPr lang="ru-RU" dirty="0">
                <a:solidFill>
                  <a:schemeClr val="bg1"/>
                </a:solidFill>
              </a:rPr>
              <a:t>окантовку разными гуашевыми красками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836712"/>
            <a:ext cx="6264696" cy="5887216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6390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5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Далее постепенно начинаем располагать и приклеивать наши цветочки и листочки на </a:t>
            </a:r>
            <a:r>
              <a:rPr lang="ru-RU" b="1" dirty="0">
                <a:solidFill>
                  <a:schemeClr val="bg1"/>
                </a:solidFill>
              </a:rPr>
              <a:t>подносе начиная с центра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52736"/>
            <a:ext cx="4999484" cy="561662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:\шаблоны для презентаций\Фоны для презентаций и бэйджиков\1 (164).jpg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-47363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27542" y="3429000"/>
            <a:ext cx="6096000" cy="201622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 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6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И вот, наконец, мы получаем наш шедевр!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79230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667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1070</TotalTime>
  <Words>77</Words>
  <Application>Microsoft Office PowerPoint</Application>
  <PresentationFormat>Экран (4:3)</PresentationFormat>
  <Paragraphs>13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Summer</vt:lpstr>
      <vt:lpstr>Аппликация «Жостовские подносы»           М.О. г.о.Мытищи МБДОУ № 70 «Золотая рыбка»  </vt:lpstr>
      <vt:lpstr> Цель:  Познакомить детей с характерными особенностями жостовской росписи, учить создавать узор из цветной бумаги по ее мотивам. Задачи: Формировать умение правильно и ритмично располагать узор. Воспитывать бережное отношение к русской культуре на основе народных промыслов.</vt:lpstr>
      <vt:lpstr>Материалы: картон черного и коричневого цвета, цветная бумага, клей-карандаш, ножницы, салфетки, гуашь, кисточка, баночка с водой.</vt:lpstr>
      <vt:lpstr>Презентация PowerPoint</vt:lpstr>
      <vt:lpstr>2. На обратной стороне картоне делаем контур формы подносов.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Арсеьньева О. Ю.</dc:creator>
  <dc:description>http://aida.ucoz.ru</dc:description>
  <cp:lastModifiedBy>Екатерина</cp:lastModifiedBy>
  <cp:revision>122</cp:revision>
  <dcterms:created xsi:type="dcterms:W3CDTF">2013-11-12T09:48:11Z</dcterms:created>
  <dcterms:modified xsi:type="dcterms:W3CDTF">2020-03-26T19:04:42Z</dcterms:modified>
</cp:coreProperties>
</file>