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2" d="100"/>
          <a:sy n="62" d="100"/>
        </p:scale>
        <p:origin x="-1488" y="-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6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2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1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7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DAC-1E1A-4596-A93A-A7F98CA164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5D77-2337-4E25-B0AB-B35275EA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«Простейший проектор </a:t>
            </a:r>
          </a:p>
          <a:p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</a:p>
          <a:p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5 – 6 лет»</a:t>
            </a:r>
          </a:p>
          <a:p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95974A-E2A3-4036-AEBF-0DE3480C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4692512"/>
            <a:ext cx="2876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9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Простейший проектор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      Если у Вас есть смартфон или планшет с ярким экраном, Вы можете попробовать сделать простейший аппарат из коробки, линзы и своего гаджета. Коробка-корпус должна быть в любом поперечном сечении больше гаджета, а линза по диаметру соизмерима с размерами его экрана. Но от ее фокусного расстояния будет зависеть расстояние до экрана.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Итак, нам понадобятся: коробка, линза/лупа, канцелярский нож, клей (линзу лучше держит клей с клеевого пистолета), скотч/изолента (для фиксации смартфона) или подставка из маленькой коробочки, смартфон, черная краска (если коробка не черная), кисточка, карандаш.</a:t>
            </a:r>
          </a:p>
        </p:txBody>
      </p:sp>
    </p:spTree>
    <p:extLst>
      <p:ext uri="{BB962C8B-B14F-4D97-AF65-F5344CB8AC3E}">
        <p14:creationId xmlns:p14="http://schemas.microsoft.com/office/powerpoint/2010/main" val="424925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30733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1. Берем коробку из под обуви и линзу/лупу, прикладываем линзу к узкому торцу коробки, обводим карандашом и вырезаем;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2397209"/>
            <a:ext cx="3150973" cy="3150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97" y="2465170"/>
            <a:ext cx="3188341" cy="2557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54" y="2465170"/>
            <a:ext cx="4625627" cy="30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2. Если коробка не черная, красим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ее черной матовой краской, мы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использовали гуашь; ждем, когда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высохнет;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3. Аккуратно вставляем линзу в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вырезанное отверстие и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приклеиваем ее изолентой или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клеевым пистолетом;</a:t>
            </a: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89" y="107260"/>
            <a:ext cx="3448564" cy="320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89" y="4139406"/>
            <a:ext cx="4094267" cy="27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0"/>
            <a:ext cx="12542838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rgbClr val="002060"/>
                </a:solidFill>
              </a:rPr>
              <a:t>4. Внутрь помещается гаджет, который можно приблизить или отдалить от линзы, его расположение можно поменять в процессе, когда поймете, при каком положении лучше изображение; гаджет устанавливается в оправку, которую удобно перемещать в коробке, или крепится скотчем или изолентой. Для оправки вполне подходящей заготовкой может служить другая коробка с меньшими размерами или толстая проволока. Отражение света от стенок коробок должно быть минимальным. Для этого и красим черной матовой краской.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81" y="3194721"/>
            <a:ext cx="5298399" cy="3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Проектор готов! Можно закрыть коробку крышкой. В комнате должно быть темно. Наводим проектор на стену и смотрим видео (заранее включив его на телефоне). Результат, который мы видим на экране, сильно зависит от размеров изображения на нем. Если размер уменьшить, яркость и четкость кадра улучшатся. Качество изображения в этом простейшем проекционном устройстве на уровне «это лучше, чем ничего». Но удовольствие, полученное от процесса, этого стоит. Советуем включить видео, на котором запечатлен Ваш ребенок, это добавит радости юному технику))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Изображение на экра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77" y="3210825"/>
            <a:ext cx="6438900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70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27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i="1" dirty="0">
                <a:solidFill>
                  <a:srgbClr val="00206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6600" b="1" i="1" dirty="0">
                <a:solidFill>
                  <a:srgbClr val="002060"/>
                </a:solidFill>
              </a:rPr>
              <a:t>УДАЧНОГО ПРОСМОТРА</a:t>
            </a:r>
            <a:r>
              <a:rPr lang="ru-RU" sz="6600" b="1" i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ru-RU" sz="6600" b="1" i="1" smtClean="0">
                <a:solidFill>
                  <a:srgbClr val="002060"/>
                </a:solidFill>
                <a:sym typeface="Wingdings" panose="05000000000000000000" pitchFamily="2" charset="2"/>
              </a:rPr>
              <a:t>МБДОУ</a:t>
            </a:r>
            <a:r>
              <a:rPr lang="ru-RU" sz="6600" b="1" i="1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ru-RU" sz="6600" b="1" i="1" dirty="0">
                <a:solidFill>
                  <a:srgbClr val="002060"/>
                </a:solidFill>
                <a:sym typeface="Wingdings" panose="05000000000000000000" pitchFamily="2" charset="2"/>
              </a:rPr>
              <a:t>детский сад №70 </a:t>
            </a:r>
          </a:p>
          <a:p>
            <a:pPr marL="0" indent="0" algn="ctr">
              <a:buNone/>
            </a:pPr>
            <a:r>
              <a:rPr lang="ru-RU" sz="6600" b="1" i="1" dirty="0">
                <a:solidFill>
                  <a:srgbClr val="002060"/>
                </a:solidFill>
                <a:sym typeface="Wingdings" panose="05000000000000000000" pitchFamily="2" charset="2"/>
              </a:rPr>
              <a:t>«Золотая рыбка»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6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374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</cp:lastModifiedBy>
  <cp:revision>10</cp:revision>
  <dcterms:created xsi:type="dcterms:W3CDTF">2020-03-22T18:15:33Z</dcterms:created>
  <dcterms:modified xsi:type="dcterms:W3CDTF">2020-03-26T11:21:04Z</dcterms:modified>
</cp:coreProperties>
</file>