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9" r:id="rId8"/>
    <p:sldId id="258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DF5-1B2C-4612-B584-49AC93BD18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4CA1-5D28-41FC-BAF2-9A6C9BAB3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63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DF5-1B2C-4612-B584-49AC93BD18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4CA1-5D28-41FC-BAF2-9A6C9BAB3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22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DF5-1B2C-4612-B584-49AC93BD18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4CA1-5D28-41FC-BAF2-9A6C9BAB3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DF5-1B2C-4612-B584-49AC93BD18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4CA1-5D28-41FC-BAF2-9A6C9BAB3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6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DF5-1B2C-4612-B584-49AC93BD18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4CA1-5D28-41FC-BAF2-9A6C9BAB3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DF5-1B2C-4612-B584-49AC93BD18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4CA1-5D28-41FC-BAF2-9A6C9BAB3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DF5-1B2C-4612-B584-49AC93BD18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4CA1-5D28-41FC-BAF2-9A6C9BAB3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7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DF5-1B2C-4612-B584-49AC93BD18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4CA1-5D28-41FC-BAF2-9A6C9BAB3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DF5-1B2C-4612-B584-49AC93BD18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4CA1-5D28-41FC-BAF2-9A6C9BAB3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0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DF5-1B2C-4612-B584-49AC93BD18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4CA1-5D28-41FC-BAF2-9A6C9BAB3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9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DF5-1B2C-4612-B584-49AC93BD18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4CA1-5D28-41FC-BAF2-9A6C9BAB3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58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17DF5-1B2C-4612-B584-49AC93BD18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54CA1-5D28-41FC-BAF2-9A6C9BAB3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9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4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03" y="0"/>
            <a:ext cx="4826769" cy="68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5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11432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296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8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992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1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9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48" y="-35392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4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91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1</cp:revision>
  <dcterms:created xsi:type="dcterms:W3CDTF">2020-03-26T17:17:22Z</dcterms:created>
  <dcterms:modified xsi:type="dcterms:W3CDTF">2020-03-26T17:21:27Z</dcterms:modified>
</cp:coreProperties>
</file>