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5" Type="http://schemas.openxmlformats.org/officeDocument/2006/relationships/slide" Target="slides/slide4.xml" /><Relationship Id="rId10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2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6B28E8-2501-CB49-93C3-2F59E6A74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6434" y="-5192841"/>
            <a:ext cx="8791575" cy="23876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C6A063-251E-AB42-B674-6715A62FA0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09805" y="3837070"/>
            <a:ext cx="6610597" cy="1655762"/>
          </a:xfrm>
        </p:spPr>
        <p:txBody>
          <a:bodyPr>
            <a:normAutofit/>
          </a:bodyPr>
          <a:lstStyle/>
          <a:p>
            <a:endParaRPr lang="ru-RU" sz="28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127D2E-3A05-7549-AC39-59F33E9FB038}"/>
              </a:ext>
            </a:extLst>
          </p:cNvPr>
          <p:cNvSpPr txBox="1"/>
          <p:nvPr/>
        </p:nvSpPr>
        <p:spPr>
          <a:xfrm>
            <a:off x="1609354" y="2660567"/>
            <a:ext cx="10582646" cy="175432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l"/>
            <a:r>
              <a:rPr lang="ru-RU" sz="5400"/>
              <a:t>Математика для детей 6- 7 лет. Число и цифра 19.</a:t>
            </a:r>
          </a:p>
        </p:txBody>
      </p:sp>
    </p:spTree>
    <p:extLst>
      <p:ext uri="{BB962C8B-B14F-4D97-AF65-F5344CB8AC3E}">
        <p14:creationId xmlns:p14="http://schemas.microsoft.com/office/powerpoint/2010/main" val="933468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783852-8185-AB4E-8236-BAD0D1F43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84513"/>
            <a:ext cx="9905998" cy="1812575"/>
          </a:xfrm>
        </p:spPr>
        <p:txBody>
          <a:bodyPr>
            <a:normAutofit/>
          </a:bodyPr>
          <a:lstStyle/>
          <a:p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Посчитай сколько пассажиров отправляется в путешествие.  Запиши как получилось число 19.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9381C93-2F3C-1143-879E-697DE8101F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9221" y="1620488"/>
            <a:ext cx="7420488" cy="4952999"/>
          </a:xfrm>
        </p:spPr>
      </p:pic>
    </p:spTree>
    <p:extLst>
      <p:ext uri="{BB962C8B-B14F-4D97-AF65-F5344CB8AC3E}">
        <p14:creationId xmlns:p14="http://schemas.microsoft.com/office/powerpoint/2010/main" val="3178380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715B2-88CD-EB49-972F-30E561DE8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ABDAF28B-D33D-2B43-8BA5-84C387B021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4220" y="445325"/>
            <a:ext cx="9905998" cy="6123214"/>
          </a:xfrm>
        </p:spPr>
      </p:pic>
    </p:spTree>
    <p:extLst>
      <p:ext uri="{BB962C8B-B14F-4D97-AF65-F5344CB8AC3E}">
        <p14:creationId xmlns:p14="http://schemas.microsoft.com/office/powerpoint/2010/main" val="2238639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03750E-BBE6-F641-BC07-3C8877C56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3816" y="884476"/>
            <a:ext cx="9905998" cy="1478570"/>
          </a:xfrm>
        </p:spPr>
        <p:txBody>
          <a:bodyPr>
            <a:normAutofit/>
          </a:bodyPr>
          <a:lstStyle/>
          <a:p>
            <a:r>
              <a:rPr lang="ru-RU" sz="4000"/>
              <a:t> Скопируй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A19B2D74-41EA-FF4A-8A4C-9A6C6AB549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6785" y="1880260"/>
            <a:ext cx="9778181" cy="4725389"/>
          </a:xfrm>
        </p:spPr>
      </p:pic>
    </p:spTree>
    <p:extLst>
      <p:ext uri="{BB962C8B-B14F-4D97-AF65-F5344CB8AC3E}">
        <p14:creationId xmlns:p14="http://schemas.microsoft.com/office/powerpoint/2010/main" val="1145706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F92F3F-3740-8341-ABA8-E62BE9479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A6CAECF-9E4E-104D-926B-80F4501054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358734"/>
            <a:ext cx="10004074" cy="6098474"/>
          </a:xfrm>
        </p:spPr>
      </p:pic>
    </p:spTree>
    <p:extLst>
      <p:ext uri="{BB962C8B-B14F-4D97-AF65-F5344CB8AC3E}">
        <p14:creationId xmlns:p14="http://schemas.microsoft.com/office/powerpoint/2010/main" val="523157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5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Контур</vt:lpstr>
      <vt:lpstr>Презентация PowerPoint</vt:lpstr>
      <vt:lpstr>Посчитай сколько пассажиров отправляется в путешествие.  Запиши как получилось число 19.</vt:lpstr>
      <vt:lpstr>Презентация PowerPoint</vt:lpstr>
      <vt:lpstr> Скопируй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Горячева</dc:creator>
  <cp:lastModifiedBy>Ольга Горячева</cp:lastModifiedBy>
  <cp:revision>2</cp:revision>
  <dcterms:created xsi:type="dcterms:W3CDTF">2020-03-23T16:59:16Z</dcterms:created>
  <dcterms:modified xsi:type="dcterms:W3CDTF">2020-03-23T17:32:39Z</dcterms:modified>
</cp:coreProperties>
</file>