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56" r:id="rId4"/>
    <p:sldId id="262" r:id="rId5"/>
    <p:sldId id="257" r:id="rId6"/>
    <p:sldId id="261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2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7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18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304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4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0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5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2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7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4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7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081C6-7C65-4531-BB62-8B2F9DE3E505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241EC1-6E33-48C0-B1F4-A329889C4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4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-26633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633536" y="0"/>
            <a:ext cx="797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по развитию речи «Всех скороговорок не выговорить»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1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68" y="11151"/>
            <a:ext cx="9129132" cy="6846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21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114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142" y="0"/>
            <a:ext cx="724085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319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17" y="0"/>
            <a:ext cx="10276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0"/>
            <a:ext cx="9048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63" y="232611"/>
            <a:ext cx="8598568" cy="6448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35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7908" y="1978021"/>
            <a:ext cx="70284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    Спасибо за          </a:t>
            </a:r>
          </a:p>
          <a:p>
            <a:r>
              <a:rPr lang="ru-RU" sz="6600" dirty="0"/>
              <a:t> </a:t>
            </a:r>
            <a:r>
              <a:rPr lang="ru-RU" sz="6600" dirty="0" smtClean="0"/>
              <a:t>    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9850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16</Words>
  <Application>Microsoft Office PowerPoint</Application>
  <PresentationFormat>Произвольный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Екатерина</cp:lastModifiedBy>
  <cp:revision>8</cp:revision>
  <dcterms:created xsi:type="dcterms:W3CDTF">2020-03-23T13:21:25Z</dcterms:created>
  <dcterms:modified xsi:type="dcterms:W3CDTF">2020-03-26T11:04:51Z</dcterms:modified>
</cp:coreProperties>
</file>