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2" r:id="rId16"/>
    <p:sldId id="273" r:id="rId17"/>
    <p:sldId id="25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815AF-E9F6-423E-9478-63756B97AB8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AC5668-285D-4F58-A74C-FCED58A8D4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637334" y="0"/>
            <a:ext cx="620186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Кукла в национальном костюме </a:t>
            </a:r>
          </a:p>
        </p:txBody>
      </p:sp>
      <p:pic>
        <p:nvPicPr>
          <p:cNvPr id="6" name="Picture 7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6" y="6418521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1809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77181"/>
            <a:ext cx="16510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9152"/>
            <a:ext cx="17780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41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Летняя одежда</a:t>
            </a:r>
          </a:p>
        </p:txBody>
      </p:sp>
      <p:pic>
        <p:nvPicPr>
          <p:cNvPr id="8194" name="Picture 2" descr="C:\Users\Администратор.BEST-QJ7DFLOJZC.000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01" y="2204864"/>
            <a:ext cx="3291079" cy="31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3"/>
            <a:ext cx="4501347" cy="31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0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Взрослая одежда</a:t>
            </a:r>
          </a:p>
        </p:txBody>
      </p:sp>
      <p:pic>
        <p:nvPicPr>
          <p:cNvPr id="9218" name="Picture 2" descr="C:\Users\Администратор.BEST-QJ7DFLOJZC.000\Downloads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025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.BEST-QJ7DFLOJZC.000\Downloads\i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9460"/>
            <a:ext cx="3312368" cy="36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8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Школьная одежда</a:t>
            </a:r>
          </a:p>
        </p:txBody>
      </p:sp>
      <p:pic>
        <p:nvPicPr>
          <p:cNvPr id="10242" name="Picture 2" descr="C:\Users\Администратор.BEST-QJ7DFLOJZC.000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6" y="2000249"/>
            <a:ext cx="3941912" cy="35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77993"/>
            <a:ext cx="4144230" cy="35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6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Рабочая одежда</a:t>
            </a:r>
          </a:p>
        </p:txBody>
      </p:sp>
      <p:pic>
        <p:nvPicPr>
          <p:cNvPr id="11266" name="Picture 2" descr="C:\Users\Администратор.BEST-QJ7DFLOJZC.000\Downloads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312368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.BEST-QJ7DFLOJZC.000\Downloads\i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33681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2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Старинная одежда</a:t>
            </a:r>
          </a:p>
        </p:txBody>
      </p:sp>
      <p:pic>
        <p:nvPicPr>
          <p:cNvPr id="12290" name="Picture 2" descr="C:\Users\Администратор.BEST-QJ7DFLOJZC.000\Downloads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2105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6654" y="551287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панева</a:t>
            </a:r>
            <a:endParaRPr lang="ru-RU" sz="3200" b="1" dirty="0"/>
          </a:p>
        </p:txBody>
      </p:sp>
      <p:pic>
        <p:nvPicPr>
          <p:cNvPr id="12291" name="Picture 3" descr="C:\Users\Администратор.BEST-QJ7DFLOJZC.000\Downloads\23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8827"/>
            <a:ext cx="3168352" cy="353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560314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занавеска</a:t>
            </a:r>
          </a:p>
        </p:txBody>
      </p:sp>
      <p:pic>
        <p:nvPicPr>
          <p:cNvPr id="8" name="Picture 6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Рисунок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Рисунок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3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Старинная одежда</a:t>
            </a:r>
          </a:p>
        </p:txBody>
      </p:sp>
      <p:pic>
        <p:nvPicPr>
          <p:cNvPr id="5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Администратор.BEST-QJ7DFLOJZC.000\Downloads\i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8" y="134076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5373216"/>
            <a:ext cx="316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косоворотка</a:t>
            </a:r>
          </a:p>
        </p:txBody>
      </p:sp>
      <p:pic>
        <p:nvPicPr>
          <p:cNvPr id="14339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16259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79" y="5373216"/>
            <a:ext cx="273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порты</a:t>
            </a:r>
          </a:p>
        </p:txBody>
      </p:sp>
    </p:spTree>
    <p:extLst>
      <p:ext uri="{BB962C8B-B14F-4D97-AF65-F5344CB8AC3E}">
        <p14:creationId xmlns:p14="http://schemas.microsoft.com/office/powerpoint/2010/main" val="226101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C:\Users\Администратор.BEST-QJ7DFLOJZC.000\Downloads\0732946d49f5ef2319ad90bf06e1335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7520"/>
            <a:ext cx="3170900" cy="49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Администратор.BEST-QJ7DFLOJZC.000\Downloads\russkaya-kukl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837520"/>
            <a:ext cx="3692180" cy="49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5776" y="3025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Куклы в русских костюмах</a:t>
            </a:r>
          </a:p>
        </p:txBody>
      </p:sp>
    </p:spTree>
    <p:extLst>
      <p:ext uri="{BB962C8B-B14F-4D97-AF65-F5344CB8AC3E}">
        <p14:creationId xmlns:p14="http://schemas.microsoft.com/office/powerpoint/2010/main" val="349110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/>
              <a:t>Для украшения костюма используются ленты, бисер, монеты, контур по ткани</a:t>
            </a:r>
          </a:p>
        </p:txBody>
      </p:sp>
      <p:pic>
        <p:nvPicPr>
          <p:cNvPr id="13" name="Picture 3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51618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325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03835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0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52936"/>
            <a:ext cx="8686800" cy="8382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4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4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Современная Одежда</a:t>
            </a:r>
          </a:p>
        </p:txBody>
      </p:sp>
      <p:pic>
        <p:nvPicPr>
          <p:cNvPr id="1026" name="Picture 2" descr="C:\Users\Администратор.BEST-QJ7DFLOJZC.000\Downloads\2510.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4230"/>
            <a:ext cx="3115594" cy="29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.BEST-QJ7DFLOJZC.000\Downloads\sela-1547-fall-winter-09-10-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14" y="1561654"/>
            <a:ext cx="2947465" cy="29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.BEST-QJ7DFLOJZC.000\Downloads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9" y="1574230"/>
            <a:ext cx="2373766" cy="29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169" y="494116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Рубашка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49411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Брюки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49411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Платье</a:t>
            </a:r>
          </a:p>
        </p:txBody>
      </p:sp>
    </p:spTree>
    <p:extLst>
      <p:ext uri="{BB962C8B-B14F-4D97-AF65-F5344CB8AC3E}">
        <p14:creationId xmlns:p14="http://schemas.microsoft.com/office/powerpoint/2010/main" val="385662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Старинная одежда</a:t>
            </a:r>
          </a:p>
        </p:txBody>
      </p:sp>
      <p:pic>
        <p:nvPicPr>
          <p:cNvPr id="1026" name="Picture 2" descr="C:\Users\Администратор.BEST-QJ7DFLOJZC.000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09" y="1700808"/>
            <a:ext cx="27420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220"/>
            <a:ext cx="3167087" cy="30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.BEST-QJ7DFLOJZC.000\Downloads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95" y="1660220"/>
            <a:ext cx="2872713" cy="30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911" y="521874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Рубаха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5430" y="5157192"/>
            <a:ext cx="25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Сарафан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9863" y="5226697"/>
            <a:ext cx="22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Кокошник</a:t>
            </a:r>
          </a:p>
        </p:txBody>
      </p:sp>
    </p:spTree>
    <p:extLst>
      <p:ext uri="{BB962C8B-B14F-4D97-AF65-F5344CB8AC3E}">
        <p14:creationId xmlns:p14="http://schemas.microsoft.com/office/powerpoint/2010/main" val="255052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Детская одежда</a:t>
            </a:r>
          </a:p>
        </p:txBody>
      </p:sp>
      <p:pic>
        <p:nvPicPr>
          <p:cNvPr id="2050" name="Picture 2" descr="C:\Users\Администратор.BEST-QJ7DFLOJZC.000\Downloads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00250"/>
            <a:ext cx="2924995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.BEST-QJ7DFLOJZC.000\Downloads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00250"/>
            <a:ext cx="2664296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.BEST-QJ7DFLOJZC.000\Downloads\i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00251"/>
            <a:ext cx="2788519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5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Женская одежда</a:t>
            </a:r>
          </a:p>
        </p:txBody>
      </p:sp>
      <p:pic>
        <p:nvPicPr>
          <p:cNvPr id="3074" name="Picture 2" descr="C:\Users\Администратор.BEST-QJ7DFLOJZC.000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52544"/>
            <a:ext cx="2276245" cy="30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52544"/>
            <a:ext cx="2664297" cy="30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.BEST-QJ7DFLOJZC.000\Downloads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18" y="1752544"/>
            <a:ext cx="2339137" cy="30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7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Мужская одежда</a:t>
            </a:r>
          </a:p>
        </p:txBody>
      </p:sp>
      <p:pic>
        <p:nvPicPr>
          <p:cNvPr id="4098" name="Picture 2" descr="C:\Users\Администратор.BEST-QJ7DFLOJZC.000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376264" cy="34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4" y="1700808"/>
            <a:ext cx="4981015" cy="34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0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Кукольная одежда</a:t>
            </a:r>
          </a:p>
        </p:txBody>
      </p:sp>
      <p:pic>
        <p:nvPicPr>
          <p:cNvPr id="5122" name="Picture 2" descr="C:\Users\Администратор.BEST-QJ7DFLOJZC.000\Downloads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490"/>
            <a:ext cx="30598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.BEST-QJ7DFLOJZC.000\Downloads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07" y="1717966"/>
            <a:ext cx="28135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.BEST-QJ7DFLOJZC.000\Downloads\i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171749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9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Спортивная одежда</a:t>
            </a:r>
          </a:p>
        </p:txBody>
      </p:sp>
      <p:pic>
        <p:nvPicPr>
          <p:cNvPr id="6146" name="Picture 2" descr="C:\Users\Администратор.BEST-QJ7DFLOJZC.000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9" y="1628800"/>
            <a:ext cx="21122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63" y="1643605"/>
            <a:ext cx="2092495" cy="31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.BEST-QJ7DFLOJZC.000\Downloads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07" y="1643606"/>
            <a:ext cx="4008893" cy="31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2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Зимняя одежда</a:t>
            </a:r>
          </a:p>
        </p:txBody>
      </p:sp>
      <p:pic>
        <p:nvPicPr>
          <p:cNvPr id="7170" name="Picture 2" descr="C:\Users\Администратор.BEST-QJ7DFLOJZC.000\Download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8520"/>
            <a:ext cx="3429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.BEST-QJ7DFLOJZC.000\Download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95445"/>
            <a:ext cx="4816788" cy="31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89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346</TotalTime>
  <Words>63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Современная Одежда</vt:lpstr>
      <vt:lpstr>Старинная одежда</vt:lpstr>
      <vt:lpstr>Детская одежда</vt:lpstr>
      <vt:lpstr>Женская одежда</vt:lpstr>
      <vt:lpstr>Мужская одежда</vt:lpstr>
      <vt:lpstr>Кукольная одежда</vt:lpstr>
      <vt:lpstr>Спортивная одежда</vt:lpstr>
      <vt:lpstr>Зимняя одежда</vt:lpstr>
      <vt:lpstr>Летняя одежда</vt:lpstr>
      <vt:lpstr>Взрослая одежда</vt:lpstr>
      <vt:lpstr>Школьная одежда</vt:lpstr>
      <vt:lpstr>Рабочая одежда</vt:lpstr>
      <vt:lpstr>Старинная одежда</vt:lpstr>
      <vt:lpstr>Старинная одежда</vt:lpstr>
      <vt:lpstr>Презентация PowerPoint</vt:lpstr>
      <vt:lpstr>Для украшения костюма используются ленты, бисер, монеты, контур по ткани</vt:lpstr>
      <vt:lpstr>Спасибо за внимание!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Екатерина</cp:lastModifiedBy>
  <cp:revision>14</cp:revision>
  <dcterms:created xsi:type="dcterms:W3CDTF">2013-09-17T19:14:31Z</dcterms:created>
  <dcterms:modified xsi:type="dcterms:W3CDTF">2020-03-26T10:58:58Z</dcterms:modified>
</cp:coreProperties>
</file>