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3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5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7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9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16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4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2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5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0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1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8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5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9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0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4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3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9164-CCCE-4583-9CAD-FC0E2C440C5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A252621-DD64-4FE3-B483-36FF14EB2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7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9978" y="1127791"/>
            <a:ext cx="7766936" cy="3862137"/>
          </a:xfrm>
        </p:spPr>
        <p:txBody>
          <a:bodyPr>
            <a:normAutofit/>
          </a:bodyPr>
          <a:lstStyle/>
          <a:p>
            <a:pPr algn="ctr"/>
            <a:endParaRPr lang="ru-RU" sz="4400" dirty="0" smtClean="0">
              <a:solidFill>
                <a:srgbClr val="FF0000"/>
              </a:solidFill>
            </a:endParaRP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КОКОШНИК ИЗ КАРТОНА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08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Предлагаем простой и быстрый в исполнении вариант кокошника из картона.</a:t>
            </a:r>
            <a:br>
              <a:rPr lang="ru-RU" sz="1400" dirty="0"/>
            </a:br>
            <a:r>
              <a:rPr lang="ru-RU" sz="1400" dirty="0"/>
              <a:t>Для работы понадобятся:</a:t>
            </a:r>
            <a:br>
              <a:rPr lang="ru-RU" sz="1400" dirty="0"/>
            </a:br>
            <a:r>
              <a:rPr lang="ru-RU" sz="1400" dirty="0"/>
              <a:t>	цветной картон;</a:t>
            </a:r>
            <a:br>
              <a:rPr lang="ru-RU" sz="1400" dirty="0"/>
            </a:br>
            <a:r>
              <a:rPr lang="ru-RU" sz="1400" dirty="0"/>
              <a:t>	блестящая самоклеящаяся </a:t>
            </a:r>
            <a:r>
              <a:rPr lang="ru-RU" sz="1400" dirty="0" smtClean="0"/>
              <a:t>бумага (можно просто цветную бумагу);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	разноцветные атласные ленты;</a:t>
            </a:r>
            <a:br>
              <a:rPr lang="ru-RU" sz="1400" dirty="0"/>
            </a:br>
            <a:r>
              <a:rPr lang="ru-RU" sz="1400" dirty="0"/>
              <a:t>	резинка для крепления;</a:t>
            </a:r>
            <a:br>
              <a:rPr lang="ru-RU" sz="1400" dirty="0"/>
            </a:br>
            <a:r>
              <a:rPr lang="ru-RU" sz="1400" dirty="0"/>
              <a:t>	двусторонний скотч;</a:t>
            </a:r>
            <a:br>
              <a:rPr lang="ru-RU" sz="1400" dirty="0"/>
            </a:br>
            <a:r>
              <a:rPr lang="ru-RU" sz="1400" dirty="0"/>
              <a:t>	ножницы;</a:t>
            </a:r>
            <a:br>
              <a:rPr lang="ru-RU" sz="1400" dirty="0"/>
            </a:br>
            <a:r>
              <a:rPr lang="ru-RU" sz="1400" dirty="0"/>
              <a:t>	нитка с иголкой.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5182268" cy="4095833"/>
          </a:xfrm>
        </p:spPr>
      </p:pic>
    </p:spTree>
    <p:extLst>
      <p:ext uri="{BB962C8B-B14F-4D97-AF65-F5344CB8AC3E}">
        <p14:creationId xmlns:p14="http://schemas.microsoft.com/office/powerpoint/2010/main" val="72579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Выберите любую форму для кокошника, перенесите ее на картон и вырежьте.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4" y="2160588"/>
            <a:ext cx="7375358" cy="3951454"/>
          </a:xfrm>
        </p:spPr>
      </p:pic>
    </p:spTree>
    <p:extLst>
      <p:ext uri="{BB962C8B-B14F-4D97-AF65-F5344CB8AC3E}">
        <p14:creationId xmlns:p14="http://schemas.microsoft.com/office/powerpoint/2010/main" val="375853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Украсьте свое изделие с помощью </a:t>
            </a:r>
            <a:r>
              <a:rPr lang="ru-RU" sz="2000" dirty="0" smtClean="0"/>
              <a:t>самоклеящейся или цветной </a:t>
            </a:r>
            <a:r>
              <a:rPr lang="ru-RU" sz="2000" dirty="0"/>
              <a:t>бумаги. Цветочки, капельки, горошинки разных цветов и размеров прекрасно будут смотреться. Учтите, что лучше всего составить из них композицию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59" y="1698696"/>
            <a:ext cx="6833936" cy="4343330"/>
          </a:xfrm>
        </p:spPr>
      </p:pic>
    </p:spTree>
    <p:extLst>
      <p:ext uri="{BB962C8B-B14F-4D97-AF65-F5344CB8AC3E}">
        <p14:creationId xmlns:p14="http://schemas.microsoft.com/office/powerpoint/2010/main" val="285302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Для дальнейшей сохранности кокошника можно его ламинировать, однако с этой задачей прекрасно справится и скотч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4" y="1363250"/>
            <a:ext cx="6617368" cy="4960576"/>
          </a:xfrm>
        </p:spPr>
      </p:pic>
    </p:spTree>
    <p:extLst>
      <p:ext uri="{BB962C8B-B14F-4D97-AF65-F5344CB8AC3E}">
        <p14:creationId xmlns:p14="http://schemas.microsoft.com/office/powerpoint/2010/main" val="159430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Затем пришиваем резинку. Берите достаточно широкую, чтобы она не давила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3" y="1417365"/>
            <a:ext cx="6978316" cy="5231153"/>
          </a:xfrm>
        </p:spPr>
      </p:pic>
    </p:spTree>
    <p:extLst>
      <p:ext uri="{BB962C8B-B14F-4D97-AF65-F5344CB8AC3E}">
        <p14:creationId xmlns:p14="http://schemas.microsoft.com/office/powerpoint/2010/main" val="78449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Для завершения изделия с помощью двустороннего скотча приклейте атласные ленты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89" y="1214050"/>
            <a:ext cx="4403558" cy="4827975"/>
          </a:xfrm>
        </p:spPr>
      </p:pic>
      <p:sp>
        <p:nvSpPr>
          <p:cNvPr id="5" name="TextBox 4"/>
          <p:cNvSpPr txBox="1"/>
          <p:nvPr/>
        </p:nvSpPr>
        <p:spPr>
          <a:xfrm>
            <a:off x="7218947" y="3681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4084" y="6412832"/>
            <a:ext cx="943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Кокошник готов. Он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получился ярким и легким, а еще очень удобным для детей </a:t>
            </a:r>
          </a:p>
        </p:txBody>
      </p:sp>
    </p:spTree>
    <p:extLst>
      <p:ext uri="{BB962C8B-B14F-4D97-AF65-F5344CB8AC3E}">
        <p14:creationId xmlns:p14="http://schemas.microsoft.com/office/powerpoint/2010/main" val="314527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281" y="2917544"/>
            <a:ext cx="781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 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3385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115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Презентация PowerPoint</vt:lpstr>
      <vt:lpstr>Предлагаем простой и быстрый в исполнении вариант кокошника из картона. Для работы понадобятся:  цветной картон;  блестящая самоклеящаяся бумага (можно просто цветную бумагу);  разноцветные атласные ленты;  резинка для крепления;  двусторонний скотч;  ножницы;  нитка с иголкой. </vt:lpstr>
      <vt:lpstr>Выберите любую форму для кокошника, перенесите ее на картон и вырежьте.</vt:lpstr>
      <vt:lpstr>Украсьте свое изделие с помощью самоклеящейся или цветной бумаги. Цветочки, капельки, горошинки разных цветов и размеров прекрасно будут смотреться. Учтите, что лучше всего составить из них композицию </vt:lpstr>
      <vt:lpstr>Для дальнейшей сохранности кокошника можно его ламинировать, однако с этой задачей прекрасно справится и скотч </vt:lpstr>
      <vt:lpstr>Затем пришиваем резинку. Берите достаточно широкую, чтобы она не давила</vt:lpstr>
      <vt:lpstr>Для завершения изделия с помощью двустороннего скотча приклейте атласные ленты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Екатерина</cp:lastModifiedBy>
  <cp:revision>4</cp:revision>
  <dcterms:created xsi:type="dcterms:W3CDTF">2020-03-24T10:39:25Z</dcterms:created>
  <dcterms:modified xsi:type="dcterms:W3CDTF">2020-03-26T10:44:21Z</dcterms:modified>
</cp:coreProperties>
</file>