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60" r:id="rId7"/>
    <p:sldId id="259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629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7B80130-566B-2E40-A59E-BDB989459E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91239" y="1348344"/>
            <a:ext cx="8689976" cy="4360470"/>
          </a:xfrm>
        </p:spPr>
        <p:txBody>
          <a:bodyPr anchor="t">
            <a:normAutofit/>
          </a:bodyPr>
          <a:lstStyle/>
          <a:p>
            <a:r>
              <a:rPr lang="ru-RU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КонсТруирование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из бумаги </a:t>
            </a:r>
            <a:b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«морские обитатели »</a:t>
            </a:r>
            <a:b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Лексической теме «Рыбы» для детей 6-7 лет.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0C4651F6-E235-BB4A-B7E2-AAD6CDA44A4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  <a:p>
            <a:endParaRPr lang="ru-RU"/>
          </a:p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5168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6990761-A48A-1F42-ADD8-C65FD1E3F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Выполняйте действия согласно инструкции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D23FED70-B1FB-494B-B960-FFACD5E9F44C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799028" y="2262111"/>
            <a:ext cx="3531836" cy="4417758"/>
          </a:xfrm>
        </p:spPr>
      </p:pic>
      <p:pic>
        <p:nvPicPr>
          <p:cNvPr id="6" name="Рисунок 6">
            <a:extLst>
              <a:ext uri="{FF2B5EF4-FFF2-40B4-BE49-F238E27FC236}">
                <a16:creationId xmlns:a16="http://schemas.microsoft.com/office/drawing/2014/main" xmlns="" id="{85D06F68-AC56-7B4D-BE7F-EAE21CA8CA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3827" y="2214694"/>
            <a:ext cx="3897157" cy="4470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9588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A357F18-4D87-0941-8407-7E1F590F1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Дополняем поделку характерными элементами 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374DEA21-555B-264C-93CF-E850D1CB452F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356121" y="1527010"/>
            <a:ext cx="3116914" cy="4981921"/>
          </a:xfrm>
        </p:spPr>
      </p:pic>
      <p:pic>
        <p:nvPicPr>
          <p:cNvPr id="6" name="Рисунок 6">
            <a:extLst>
              <a:ext uri="{FF2B5EF4-FFF2-40B4-BE49-F238E27FC236}">
                <a16:creationId xmlns:a16="http://schemas.microsoft.com/office/drawing/2014/main" xmlns="" id="{4E5C5197-BA7B-7E46-B12B-7E7F740C0A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8966" y="1527010"/>
            <a:ext cx="3202180" cy="4981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274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478373"/>
            <a:ext cx="6789036" cy="329904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76200"/>
            <a:ext cx="7001256" cy="3402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7240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352800"/>
            <a:ext cx="7214138" cy="35052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"/>
            <a:ext cx="67818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0715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0"/>
            <a:ext cx="7239000" cy="35814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768" y="3276600"/>
            <a:ext cx="7313632" cy="355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8088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6344D69-CBD0-FB48-9F8F-2EF2CA282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4416126"/>
          </a:xfrm>
        </p:spPr>
        <p:txBody>
          <a:bodyPr/>
          <a:lstStyle/>
          <a:p>
            <a:r>
              <a:rPr lang="ru-RU"/>
              <a:t>А теперь можно поиграть! Работа закончена. </a:t>
            </a:r>
            <a:br>
              <a:rPr lang="ru-RU"/>
            </a:br>
            <a:r>
              <a:rPr lang="ru-RU"/>
              <a:t>Спасибо за внимание!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A488F06-AB10-0F4B-8F61-474F8884CFE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 flipV="1">
            <a:off x="913774" y="432955"/>
            <a:ext cx="11223863" cy="6036622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7438868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</Words>
  <Application>Microsoft Office PowerPoint</Application>
  <PresentationFormat>Произвольный</PresentationFormat>
  <Paragraphs>5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Капля</vt:lpstr>
      <vt:lpstr>КонсТруирование из бумаги  «морские обитатели » по Лексической теме «Рыбы» для детей 6-7 лет.</vt:lpstr>
      <vt:lpstr>Выполняйте действия согласно инструкции</vt:lpstr>
      <vt:lpstr>Дополняем поделку характерными элементами </vt:lpstr>
      <vt:lpstr>Презентация PowerPoint</vt:lpstr>
      <vt:lpstr>Презентация PowerPoint</vt:lpstr>
      <vt:lpstr>Презентация PowerPoint</vt:lpstr>
      <vt:lpstr>А теперь можно поиграть! Работа закончена.  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КонсТруирование из бумаги  «морские обитатели » по Лексической теме «Рыбы» для детей 6-7 лет.</dc:title>
  <dc:creator>Ольга Горячева</dc:creator>
  <cp:lastModifiedBy>Екатерина</cp:lastModifiedBy>
  <cp:revision>4</cp:revision>
  <dcterms:created xsi:type="dcterms:W3CDTF">2020-03-23T19:00:31Z</dcterms:created>
  <dcterms:modified xsi:type="dcterms:W3CDTF">2020-03-26T19:39:37Z</dcterms:modified>
</cp:coreProperties>
</file>