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08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62B8296-0C02-4387-93F8-84BAAAFBA3CE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8589158-FDC2-414E-91EC-DE95CF1DB58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8297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B8296-0C02-4387-93F8-84BAAAFBA3CE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89158-FDC2-414E-91EC-DE95CF1DB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908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B8296-0C02-4387-93F8-84BAAAFBA3CE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89158-FDC2-414E-91EC-DE95CF1DB58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016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B8296-0C02-4387-93F8-84BAAAFBA3CE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89158-FDC2-414E-91EC-DE95CF1DB58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64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B8296-0C02-4387-93F8-84BAAAFBA3CE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89158-FDC2-414E-91EC-DE95CF1DB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557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B8296-0C02-4387-93F8-84BAAAFBA3CE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89158-FDC2-414E-91EC-DE95CF1DB58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8315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B8296-0C02-4387-93F8-84BAAAFBA3CE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89158-FDC2-414E-91EC-DE95CF1DB58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863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B8296-0C02-4387-93F8-84BAAAFBA3CE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89158-FDC2-414E-91EC-DE95CF1DB58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075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B8296-0C02-4387-93F8-84BAAAFBA3CE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89158-FDC2-414E-91EC-DE95CF1DB58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247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B8296-0C02-4387-93F8-84BAAAFBA3CE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89158-FDC2-414E-91EC-DE95CF1DB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212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B8296-0C02-4387-93F8-84BAAAFBA3CE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89158-FDC2-414E-91EC-DE95CF1DB58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6973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B8296-0C02-4387-93F8-84BAAAFBA3CE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89158-FDC2-414E-91EC-DE95CF1DB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9620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B8296-0C02-4387-93F8-84BAAAFBA3CE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89158-FDC2-414E-91EC-DE95CF1DB581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1029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B8296-0C02-4387-93F8-84BAAAFBA3CE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89158-FDC2-414E-91EC-DE95CF1DB58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696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B8296-0C02-4387-93F8-84BAAAFBA3CE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89158-FDC2-414E-91EC-DE95CF1DB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624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B8296-0C02-4387-93F8-84BAAAFBA3CE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89158-FDC2-414E-91EC-DE95CF1DB58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1844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B8296-0C02-4387-93F8-84BAAAFBA3CE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89158-FDC2-414E-91EC-DE95CF1DB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736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62B8296-0C02-4387-93F8-84BAAAFBA3CE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8589158-FDC2-414E-91EC-DE95CF1DB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615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5913BD1-89F9-4E22-A5A5-F22CC46DC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67" y="123859"/>
            <a:ext cx="11909777" cy="673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56F121-E5E5-44EB-B64F-1B36ECD6C762}"/>
              </a:ext>
            </a:extLst>
          </p:cNvPr>
          <p:cNvSpPr txBox="1"/>
          <p:nvPr/>
        </p:nvSpPr>
        <p:spPr>
          <a:xfrm>
            <a:off x="2964046" y="4514924"/>
            <a:ext cx="64219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>
                <a:solidFill>
                  <a:srgbClr val="270876"/>
                </a:solidFill>
              </a:rPr>
              <a:t>Пошаговый мастер-класс с фото</a:t>
            </a:r>
          </a:p>
          <a:p>
            <a:pPr algn="ctr"/>
            <a:r>
              <a:rPr lang="ru-RU" sz="3600" b="1" dirty="0">
                <a:solidFill>
                  <a:srgbClr val="270876"/>
                </a:solidFill>
              </a:rPr>
              <a:t>Рисование «Колоски»  </a:t>
            </a:r>
          </a:p>
        </p:txBody>
      </p:sp>
    </p:spTree>
    <p:extLst>
      <p:ext uri="{BB962C8B-B14F-4D97-AF65-F5344CB8AC3E}">
        <p14:creationId xmlns:p14="http://schemas.microsoft.com/office/powerpoint/2010/main" val="721161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1CCFDC-ACDC-40B5-8103-8E31DA62DEE2}"/>
              </a:ext>
            </a:extLst>
          </p:cNvPr>
          <p:cNvSpPr txBox="1"/>
          <p:nvPr/>
        </p:nvSpPr>
        <p:spPr>
          <a:xfrm>
            <a:off x="3204825" y="1670756"/>
            <a:ext cx="578235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4800" dirty="0">
              <a:solidFill>
                <a:srgbClr val="C00000"/>
              </a:solidFill>
            </a:endParaRPr>
          </a:p>
          <a:p>
            <a:pPr algn="ctr"/>
            <a:r>
              <a:rPr lang="ru-RU" sz="4800" dirty="0">
                <a:solidFill>
                  <a:srgbClr val="C00000"/>
                </a:solidFill>
              </a:rPr>
              <a:t>Спасибо за внимание!</a:t>
            </a:r>
          </a:p>
          <a:p>
            <a:pPr algn="ctr"/>
            <a:endParaRPr lang="ru-RU" sz="4800" dirty="0">
              <a:solidFill>
                <a:srgbClr val="C00000"/>
              </a:solidFill>
            </a:endParaRPr>
          </a:p>
          <a:p>
            <a:pPr algn="ctr"/>
            <a:r>
              <a:rPr lang="ru-RU" sz="3600" dirty="0">
                <a:solidFill>
                  <a:srgbClr val="C00000"/>
                </a:solidFill>
              </a:rPr>
              <a:t>МБДОУ Детский сад №70</a:t>
            </a:r>
          </a:p>
          <a:p>
            <a:pPr algn="ctr"/>
            <a:r>
              <a:rPr lang="ru-RU" sz="3600" dirty="0">
                <a:solidFill>
                  <a:srgbClr val="C00000"/>
                </a:solidFill>
              </a:rPr>
              <a:t>«Золотая рыбка»</a:t>
            </a:r>
          </a:p>
        </p:txBody>
      </p:sp>
    </p:spTree>
    <p:extLst>
      <p:ext uri="{BB962C8B-B14F-4D97-AF65-F5344CB8AC3E}">
        <p14:creationId xmlns:p14="http://schemas.microsoft.com/office/powerpoint/2010/main" val="4271875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C720A5-B434-4C94-9286-31B50B750811}"/>
              </a:ext>
            </a:extLst>
          </p:cNvPr>
          <p:cNvSpPr txBox="1"/>
          <p:nvPr/>
        </p:nvSpPr>
        <p:spPr>
          <a:xfrm>
            <a:off x="2619022" y="1636889"/>
            <a:ext cx="70216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      Данный мастер-класс пригодится для воспитателей в детском саду, </a:t>
            </a:r>
          </a:p>
          <a:p>
            <a:r>
              <a:rPr lang="ru-RU" dirty="0"/>
              <a:t>а также для родителей детей от 5 лет. Такое рисование колосков можно использовать как закрепление темы "Злаки. Хлеб.</a:t>
            </a:r>
            <a:br>
              <a:rPr lang="ru-RU" dirty="0"/>
            </a:br>
            <a:r>
              <a:rPr lang="ru-RU" dirty="0"/>
              <a:t>       </a:t>
            </a:r>
            <a:r>
              <a:rPr lang="ru-RU" b="1" dirty="0"/>
              <a:t>Цель:</a:t>
            </a:r>
            <a:r>
              <a:rPr lang="ru-RU" dirty="0"/>
              <a:t> рисунок с изображением колосьев.</a:t>
            </a:r>
            <a:br>
              <a:rPr lang="ru-RU" dirty="0"/>
            </a:br>
            <a:r>
              <a:rPr lang="ru-RU" dirty="0"/>
              <a:t>       </a:t>
            </a:r>
            <a:r>
              <a:rPr lang="ru-RU" b="1" dirty="0"/>
              <a:t>Задачи:</a:t>
            </a:r>
            <a:r>
              <a:rPr lang="ru-RU" dirty="0"/>
              <a:t> 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закреплять знания о строении колоса;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упражнять в рисовании гуашью способом примакивания и концом кисти;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развивать эстетические чувства, чувство композиции, аккуратность;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развивать умение замечать красоту природы.</a:t>
            </a:r>
            <a:br>
              <a:rPr lang="ru-RU" dirty="0"/>
            </a:br>
            <a:r>
              <a:rPr lang="ru-RU" b="1" dirty="0"/>
              <a:t>Материалы:</a:t>
            </a:r>
            <a:r>
              <a:rPr lang="ru-RU" dirty="0"/>
              <a:t> половина альбомного листа, гуашь цвета "охра", кисть белка № 4.</a:t>
            </a:r>
          </a:p>
        </p:txBody>
      </p:sp>
    </p:spTree>
    <p:extLst>
      <p:ext uri="{BB962C8B-B14F-4D97-AF65-F5344CB8AC3E}">
        <p14:creationId xmlns:p14="http://schemas.microsoft.com/office/powerpoint/2010/main" val="2232256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967A93-EB2D-45FA-A2FD-EBE0A535E996}"/>
              </a:ext>
            </a:extLst>
          </p:cNvPr>
          <p:cNvSpPr txBox="1"/>
          <p:nvPr/>
        </p:nvSpPr>
        <p:spPr>
          <a:xfrm>
            <a:off x="6502399" y="1569156"/>
            <a:ext cx="48090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/>
              <a:t>Рисуем, используя гуашь цвет охра, кончиком кисти три стебелька: прямая линия по центру и две - слева и справа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1B8434E8-38CA-4DB6-AAFB-A587C6AA5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731" y="520171"/>
            <a:ext cx="4809068" cy="581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006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33A09818-5FDD-4B4D-9B7A-B015CAFC0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49" y="525374"/>
            <a:ext cx="4476751" cy="580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E905C7-21D5-42AC-850D-017227F5E9CB}"/>
              </a:ext>
            </a:extLst>
          </p:cNvPr>
          <p:cNvSpPr txBox="1"/>
          <p:nvPr/>
        </p:nvSpPr>
        <p:spPr>
          <a:xfrm>
            <a:off x="6795911" y="1907822"/>
            <a:ext cx="43157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2. Далее способом примакивания (отпечатываем всю волосяную часть кисти) рисуем первое верхнее зернышко</a:t>
            </a:r>
          </a:p>
        </p:txBody>
      </p:sp>
    </p:spTree>
    <p:extLst>
      <p:ext uri="{BB962C8B-B14F-4D97-AF65-F5344CB8AC3E}">
        <p14:creationId xmlns:p14="http://schemas.microsoft.com/office/powerpoint/2010/main" val="160597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350B49F7-2CCC-408D-8F2B-B251D85E5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441" y="538427"/>
            <a:ext cx="4509559" cy="578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C48096-C08B-4546-BDE2-2DA95A374AB1}"/>
              </a:ext>
            </a:extLst>
          </p:cNvPr>
          <p:cNvSpPr txBox="1"/>
          <p:nvPr/>
        </p:nvSpPr>
        <p:spPr>
          <a:xfrm>
            <a:off x="6400801" y="2077155"/>
            <a:ext cx="489589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3. Тем же способом </a:t>
            </a:r>
          </a:p>
          <a:p>
            <a:r>
              <a:rPr lang="ru-RU" sz="2800" dirty="0"/>
              <a:t>рисуем остальные зернышки </a:t>
            </a:r>
          </a:p>
          <a:p>
            <a:r>
              <a:rPr lang="ru-RU" sz="2800" dirty="0"/>
              <a:t>по </a:t>
            </a:r>
            <a:r>
              <a:rPr lang="ru-RU" sz="2800" dirty="0" err="1"/>
              <a:t>обеимсторонам</a:t>
            </a:r>
            <a:r>
              <a:rPr lang="ru-RU" sz="2800" dirty="0"/>
              <a:t> стебелька, </a:t>
            </a:r>
          </a:p>
          <a:p>
            <a:r>
              <a:rPr lang="ru-RU" sz="2800" dirty="0"/>
              <a:t>стараясь соблюдать симметрию</a:t>
            </a:r>
          </a:p>
        </p:txBody>
      </p:sp>
    </p:spTree>
    <p:extLst>
      <p:ext uri="{BB962C8B-B14F-4D97-AF65-F5344CB8AC3E}">
        <p14:creationId xmlns:p14="http://schemas.microsoft.com/office/powerpoint/2010/main" val="595272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195FF91B-409A-4DC6-8E4D-870B5F103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494" y="584200"/>
            <a:ext cx="4363862" cy="568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9C5C02-8413-4523-9369-A335145D7619}"/>
              </a:ext>
            </a:extLst>
          </p:cNvPr>
          <p:cNvSpPr txBox="1"/>
          <p:nvPr/>
        </p:nvSpPr>
        <p:spPr>
          <a:xfrm>
            <a:off x="6186454" y="2268782"/>
            <a:ext cx="48718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4. Проделываем те же действия </a:t>
            </a:r>
          </a:p>
          <a:p>
            <a:r>
              <a:rPr lang="ru-RU" sz="2800" dirty="0"/>
              <a:t>    и с другими колосками</a:t>
            </a:r>
          </a:p>
        </p:txBody>
      </p:sp>
    </p:spTree>
    <p:extLst>
      <p:ext uri="{BB962C8B-B14F-4D97-AF65-F5344CB8AC3E}">
        <p14:creationId xmlns:p14="http://schemas.microsoft.com/office/powerpoint/2010/main" val="3378523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F3587B-415A-4DDF-91E5-A22B48BC0E45}"/>
              </a:ext>
            </a:extLst>
          </p:cNvPr>
          <p:cNvSpPr txBox="1"/>
          <p:nvPr/>
        </p:nvSpPr>
        <p:spPr>
          <a:xfrm>
            <a:off x="6541736" y="2156177"/>
            <a:ext cx="37818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5. Всей шириной кисти </a:t>
            </a:r>
          </a:p>
          <a:p>
            <a:r>
              <a:rPr lang="ru-RU" sz="2800" dirty="0"/>
              <a:t>    рисуем листочки</a:t>
            </a:r>
          </a:p>
        </p:txBody>
      </p:sp>
      <p:pic>
        <p:nvPicPr>
          <p:cNvPr id="6150" name="Picture 6">
            <a:extLst>
              <a:ext uri="{FF2B5EF4-FFF2-40B4-BE49-F238E27FC236}">
                <a16:creationId xmlns:a16="http://schemas.microsoft.com/office/drawing/2014/main" id="{212602B0-810A-4A34-9B22-F27CB6D0F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607" y="589227"/>
            <a:ext cx="4525081" cy="567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837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3E7560F3-6CA6-4DBD-BA98-9966FA245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786" y="670630"/>
            <a:ext cx="4333170" cy="551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AD381F-9F23-4CE5-BA73-C3C49F2D075D}"/>
              </a:ext>
            </a:extLst>
          </p:cNvPr>
          <p:cNvSpPr txBox="1"/>
          <p:nvPr/>
        </p:nvSpPr>
        <p:spPr>
          <a:xfrm>
            <a:off x="6507973" y="2190617"/>
            <a:ext cx="416171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6. Украшаем наш букет </a:t>
            </a:r>
          </a:p>
          <a:p>
            <a:r>
              <a:rPr lang="ru-RU" sz="2800" dirty="0"/>
              <a:t>красной лентой – </a:t>
            </a:r>
          </a:p>
          <a:p>
            <a:r>
              <a:rPr lang="ru-RU" sz="2800" dirty="0"/>
              <a:t>красной гуашью </a:t>
            </a:r>
          </a:p>
          <a:p>
            <a:r>
              <a:rPr lang="ru-RU" sz="2800" dirty="0"/>
              <a:t>рисуем волнистую линию </a:t>
            </a:r>
          </a:p>
          <a:p>
            <a:r>
              <a:rPr lang="ru-RU" sz="2800" dirty="0"/>
              <a:t>всей толщиной кисти</a:t>
            </a:r>
          </a:p>
        </p:txBody>
      </p:sp>
    </p:spTree>
    <p:extLst>
      <p:ext uri="{BB962C8B-B14F-4D97-AF65-F5344CB8AC3E}">
        <p14:creationId xmlns:p14="http://schemas.microsoft.com/office/powerpoint/2010/main" val="233244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EB40FC6-6244-420B-B6C1-994E6A947043}"/>
              </a:ext>
            </a:extLst>
          </p:cNvPr>
          <p:cNvSpPr txBox="1"/>
          <p:nvPr/>
        </p:nvSpPr>
        <p:spPr>
          <a:xfrm>
            <a:off x="2765778" y="2782669"/>
            <a:ext cx="2220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Источник:</a:t>
            </a:r>
          </a:p>
          <a:p>
            <a:r>
              <a:rPr lang="en-US" dirty="0">
                <a:solidFill>
                  <a:srgbClr val="C00000"/>
                </a:solidFill>
              </a:rPr>
              <a:t>https://ped-kopilka.ru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9970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</TotalTime>
  <Words>209</Words>
  <Application>Microsoft Office PowerPoint</Application>
  <PresentationFormat>Широкоэкранный</PresentationFormat>
  <Paragraphs>30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Garamond</vt:lpstr>
      <vt:lpstr>Wingdings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13</cp:revision>
  <dcterms:created xsi:type="dcterms:W3CDTF">2020-03-23T18:33:43Z</dcterms:created>
  <dcterms:modified xsi:type="dcterms:W3CDTF">2020-03-24T05:16:42Z</dcterms:modified>
</cp:coreProperties>
</file>