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9" r:id="rId4"/>
    <p:sldId id="257" r:id="rId5"/>
    <p:sldId id="260" r:id="rId6"/>
    <p:sldId id="261" r:id="rId7"/>
    <p:sldId id="258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328A-6E6A-4A02-B373-7B75BC999A89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2C9D-7DC8-4767-B021-F8F440C9D8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328A-6E6A-4A02-B373-7B75BC999A89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2C9D-7DC8-4767-B021-F8F440C9D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328A-6E6A-4A02-B373-7B75BC999A89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2C9D-7DC8-4767-B021-F8F440C9D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328A-6E6A-4A02-B373-7B75BC999A89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2C9D-7DC8-4767-B021-F8F440C9D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328A-6E6A-4A02-B373-7B75BC999A89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2C9D-7DC8-4767-B021-F8F440C9D8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328A-6E6A-4A02-B373-7B75BC999A89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2C9D-7DC8-4767-B021-F8F440C9D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328A-6E6A-4A02-B373-7B75BC999A89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2C9D-7DC8-4767-B021-F8F440C9D86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328A-6E6A-4A02-B373-7B75BC999A89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2C9D-7DC8-4767-B021-F8F440C9D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328A-6E6A-4A02-B373-7B75BC999A89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2C9D-7DC8-4767-B021-F8F440C9D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328A-6E6A-4A02-B373-7B75BC999A89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2C9D-7DC8-4767-B021-F8F440C9D864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3328A-6E6A-4A02-B373-7B75BC999A89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92C9D-7DC8-4767-B021-F8F440C9D8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883328A-6E6A-4A02-B373-7B75BC999A89}" type="datetimeFigureOut">
              <a:rPr lang="ru-RU" smtClean="0"/>
              <a:pPr/>
              <a:t>23.05.2019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CE092C9D-7DC8-4767-B021-F8F440C9D8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0485081"/>
              </p:ext>
            </p:extLst>
          </p:nvPr>
        </p:nvGraphicFramePr>
        <p:xfrm>
          <a:off x="1043608" y="908720"/>
          <a:ext cx="7200800" cy="4530503"/>
        </p:xfrm>
        <a:graphic>
          <a:graphicData uri="http://schemas.openxmlformats.org/presentationml/2006/ole">
            <p:oleObj spid="_x0000_s1037" name="Документ" r:id="rId3" imgW="9394218" imgH="5910177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1282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57223" y="928670"/>
          <a:ext cx="7286676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8892"/>
                <a:gridCol w="2428892"/>
                <a:gridCol w="2428892"/>
              </a:tblGrid>
              <a:tr h="224584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Фонематическое восприятие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Связная речь</a:t>
                      </a:r>
                      <a:endParaRPr lang="ru-RU" dirty="0"/>
                    </a:p>
                  </a:txBody>
                  <a:tcPr/>
                </a:tc>
              </a:tr>
              <a:tr h="2245845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b="1" dirty="0" smtClean="0"/>
                        <a:t>Обучение грамоте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pPr algn="ctr"/>
                      <a:r>
                        <a:rPr lang="ru-RU" b="1" dirty="0" smtClean="0"/>
                        <a:t>Современные</a:t>
                      </a:r>
                      <a:r>
                        <a:rPr lang="ru-RU" b="1" baseline="0" dirty="0" smtClean="0"/>
                        <a:t> игры для детей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pPr algn="ctr"/>
                      <a:r>
                        <a:rPr lang="ru-RU" b="1" dirty="0" smtClean="0"/>
                        <a:t>Грамматический</a:t>
                      </a:r>
                      <a:r>
                        <a:rPr lang="ru-RU" b="1" baseline="0" dirty="0" smtClean="0"/>
                        <a:t> строй речи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38" name="Picture 2" descr="C:\Users\Admin\Pictures\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1643050"/>
            <a:ext cx="1733746" cy="84295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29" y="3357562"/>
            <a:ext cx="2048097" cy="1500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76" y="1071546"/>
            <a:ext cx="1928826" cy="159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Admin\Pictures\Программно-дидактический комплекс Логомер 2 _ Развивающие игры Мерсибо_files\Сочиняю на ходу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4" y="1071546"/>
            <a:ext cx="2089449" cy="1643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Admin\Pictures\Программно-дидактический комплекс Логомер 2 _ Развивающие игры Мерсибо_files\Хочу ням-ням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3357562"/>
            <a:ext cx="2071702" cy="1501274"/>
          </a:xfrm>
          <a:prstGeom prst="rect">
            <a:avLst/>
          </a:prstGeom>
          <a:noFill/>
        </p:spPr>
      </p:pic>
      <p:pic>
        <p:nvPicPr>
          <p:cNvPr id="11" name="Picture 2" descr="C:\Users\Admin\Pictures\Программно-дидактический комплекс Логомер 2 _ Развивающие игры Мерсибо_files\Дискотека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22" y="3357562"/>
            <a:ext cx="2071702" cy="15443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692696"/>
            <a:ext cx="27622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ФГОС </a:t>
            </a:r>
            <a:r>
              <a:rPr lang="ru-RU" sz="2400" dirty="0" smtClean="0"/>
              <a:t>соответствует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  <a:p>
            <a:pPr fontAlgn="base"/>
            <a:endParaRPr lang="ru-RU" cap="all" dirty="0" smtClean="0"/>
          </a:p>
          <a:p>
            <a:pPr fontAlgn="base"/>
            <a:endParaRPr lang="ru-RU" cap="all" dirty="0"/>
          </a:p>
          <a:p>
            <a:pPr marL="0" indent="0" algn="ctr" fontAlgn="base">
              <a:buNone/>
            </a:pPr>
            <a:r>
              <a:rPr lang="ru-RU" b="1" u="sng" cap="all" dirty="0" smtClean="0"/>
              <a:t>О </a:t>
            </a:r>
            <a:r>
              <a:rPr lang="ru-RU" b="1" u="sng" cap="all" dirty="0"/>
              <a:t>КОМПАНИИ «МЕРСИБО»</a:t>
            </a:r>
            <a:endParaRPr lang="ru-RU" b="1" u="sng" dirty="0"/>
          </a:p>
          <a:p>
            <a:pPr fontAlgn="base"/>
            <a:r>
              <a:rPr lang="ru-RU" dirty="0" smtClean="0"/>
              <a:t>Программное </a:t>
            </a:r>
            <a:r>
              <a:rPr lang="ru-RU" dirty="0"/>
              <a:t>обеспечение для развивающих занятий с детьми от 2 до 10 лет. Мы работаем с 2014 года, и за это время заработали репутацию компании, выпускающей качественные и современные программы для развития детей.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65104"/>
            <a:ext cx="1652588" cy="2286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Admin\Downloads\detia-64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4500570"/>
            <a:ext cx="1885950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610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Фонематическое восприятие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Ребенок слышит набор звуков, по которым должен догадаться, какое слово произнесено. Затем надо найти картинку с этим словом и построить пожарную лестницу. Игра развивает слуховое внимание и умение анализировать состав слова.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ПОМОЩЬ НА ПОЖАРЕ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176" y="1412776"/>
            <a:ext cx="3634031" cy="301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Admin\Downloads\detia-6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50" y="4539952"/>
            <a:ext cx="1885950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44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СВЯЗНАЯ РЕЧЬ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Сочиняем и </a:t>
            </a:r>
            <a:r>
              <a:rPr lang="ru-RU" dirty="0" smtClean="0"/>
              <a:t>пересказываем.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Придумайте сказку вместе с ребенком, это развивает связную речь. В школе требуют пересказывать тексты и отвечать развернутыми фразами. Подготовка не помешает.</a:t>
            </a:r>
            <a:br>
              <a:rPr lang="ru-RU" dirty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СОЧИНЯЮ НА ХОДУ</a:t>
            </a:r>
            <a:endParaRPr lang="ru-RU" dirty="0"/>
          </a:p>
        </p:txBody>
      </p:sp>
      <p:pic>
        <p:nvPicPr>
          <p:cNvPr id="5124" name="Picture 4" descr="C:\Users\Admin\Pictures\Программно-дидактический комплекс Логомер 2 _ Развивающие игры Мерсибо_files\Сочиняю на ходу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02452"/>
            <a:ext cx="3024337" cy="2378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ownloads\detia-6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450" y="4539952"/>
            <a:ext cx="1885950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695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Современные игры </a:t>
            </a:r>
            <a:br>
              <a:rPr lang="ru-RU" dirty="0" smtClean="0"/>
            </a:br>
            <a:r>
              <a:rPr lang="ru-RU" dirty="0" smtClean="0"/>
              <a:t>для детей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 МЕРСИБО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fontAlgn="base"/>
            <a:r>
              <a:rPr lang="ru-RU" sz="2600" dirty="0"/>
              <a:t>Каждая игра решает педагогическую задачу и также увлекательна, как и мультфильмы.</a:t>
            </a:r>
          </a:p>
          <a:p>
            <a:pPr fontAlgn="base"/>
            <a:r>
              <a:rPr lang="ru-RU" sz="2600" dirty="0"/>
              <a:t>Счёт, чтение, развитие речи — выбирайте подходящую игру и проводите занятия без уговоров.</a:t>
            </a:r>
          </a:p>
          <a:p>
            <a:pPr fontAlgn="base"/>
            <a:r>
              <a:rPr lang="ru-RU" sz="2600" dirty="0"/>
              <a:t>Привлечение родителей</a:t>
            </a:r>
          </a:p>
          <a:p>
            <a:pPr fontAlgn="base"/>
            <a:r>
              <a:rPr lang="ru-RU" sz="2600" dirty="0"/>
              <a:t>Когда родители не выполняют свою часть работы и «теряют тетрадочку» дайте им игровое задание.</a:t>
            </a:r>
          </a:p>
          <a:p>
            <a:pPr fontAlgn="base"/>
            <a:r>
              <a:rPr lang="ru-RU" sz="2600" dirty="0"/>
              <a:t>Оно понятное и привычное, ребёнок с удовольствием справится сам.</a:t>
            </a:r>
            <a:br>
              <a:rPr lang="ru-RU" sz="2600" dirty="0"/>
            </a:br>
            <a:r>
              <a:rPr lang="ru-RU" sz="2600" dirty="0"/>
              <a:t>Маме нужно только открыть </a:t>
            </a:r>
            <a:r>
              <a:rPr lang="ru-RU" sz="2600" dirty="0" smtClean="0"/>
              <a:t>.</a:t>
            </a:r>
            <a:endParaRPr lang="ru-RU" sz="2600" dirty="0"/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ЛОГОПЕДУ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844824"/>
            <a:ext cx="2654278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Admin\Downloads\detia-6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4643446"/>
            <a:ext cx="1885950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3974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ОБУЧЕНИЕ ГРАМОТЕ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Малыши в колясках издают простые звуки: « </a:t>
            </a:r>
            <a:r>
              <a:rPr lang="ru-RU" dirty="0" err="1" smtClean="0"/>
              <a:t>Ам</a:t>
            </a:r>
            <a:r>
              <a:rPr lang="ru-RU" dirty="0" smtClean="0"/>
              <a:t>, </a:t>
            </a:r>
            <a:r>
              <a:rPr lang="ru-RU" dirty="0" err="1" smtClean="0"/>
              <a:t>Ням</a:t>
            </a:r>
            <a:r>
              <a:rPr lang="ru-RU" dirty="0" smtClean="0"/>
              <a:t>». На начальном этапе обучения чтению игра поможет детям находить по заданному звуку  подходящую букву.</a:t>
            </a: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ХОЧУ НЯМ-НЯМ</a:t>
            </a:r>
            <a:endParaRPr lang="ru-RU" dirty="0"/>
          </a:p>
        </p:txBody>
      </p:sp>
      <p:pic>
        <p:nvPicPr>
          <p:cNvPr id="8" name="Picture 2" descr="C:\Users\Admin\Pictures\detia-648.gif"/>
          <p:cNvPicPr>
            <a:picLocks noGrp="1" noChangeAspect="1" noChangeArrowheads="1" noCro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2" y="4572008"/>
            <a:ext cx="1885950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Admin\Pictures\Программно-дидактический комплекс Логомер 2 _ Развивающие игры Мерсибо_files\Хочу ням-ням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94633" y="1571612"/>
            <a:ext cx="3334953" cy="20717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148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ГРАММАТИЧЕСКИЙ СТРОЙ РЕЧИ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ИГРА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игре нужно согласовывать мой, моя, мое с существительными, правильно выбранное слова отправляя по копилкам.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ДИСКОТЕКА</a:t>
            </a:r>
            <a:endParaRPr lang="ru-RU" dirty="0"/>
          </a:p>
        </p:txBody>
      </p:sp>
      <p:pic>
        <p:nvPicPr>
          <p:cNvPr id="6146" name="Picture 2" descr="C:\Users\Admin\Pictures\Программно-дидактический комплекс Логомер 2 _ Развивающие игры Мерсибо_files\Дискотека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291292" cy="24535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Admin\Downloads\detia-64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4500570"/>
            <a:ext cx="1885950" cy="1419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9493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193</TotalTime>
  <Words>229</Words>
  <Application>Microsoft Office PowerPoint</Application>
  <PresentationFormat>Экран (4:3)</PresentationFormat>
  <Paragraphs>72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NewsPrint</vt:lpstr>
      <vt:lpstr>Документ</vt:lpstr>
      <vt:lpstr>Слайд 1</vt:lpstr>
      <vt:lpstr>Слайд 2</vt:lpstr>
      <vt:lpstr>                  ФГОС соответствует</vt:lpstr>
      <vt:lpstr>Фонематическое восприятие</vt:lpstr>
      <vt:lpstr>СВЯЗНАЯ РЕЧЬ</vt:lpstr>
      <vt:lpstr>Современные игры  для детей</vt:lpstr>
      <vt:lpstr>ОБУЧЕНИЕ ГРАМОТЕ</vt:lpstr>
      <vt:lpstr>ГРАММАТИЧЕСКИЙ СТРОЙ РЕЧИ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WIN7HB</dc:creator>
  <cp:lastModifiedBy>WIN7HB</cp:lastModifiedBy>
  <cp:revision>18</cp:revision>
  <dcterms:created xsi:type="dcterms:W3CDTF">2019-05-22T19:36:04Z</dcterms:created>
  <dcterms:modified xsi:type="dcterms:W3CDTF">2019-05-23T05:05:29Z</dcterms:modified>
</cp:coreProperties>
</file>