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57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63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B2FD-FAC7-4913-ACD2-EF6E03305BB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39EE-39B3-46B3-9511-951EB142E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39EE-39B3-46B3-9511-951EB142EB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6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4.wdp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«Наше Подмосковье»2016</a:t>
            </a:r>
            <a:endParaRPr lang="ru-RU" sz="2400" dirty="0">
              <a:latin typeface="Times New Roman"/>
              <a:ea typeface="Times New Roman"/>
            </a:endParaRPr>
          </a:p>
          <a:p>
            <a:pPr marL="228600" algn="ctr"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Times New Roman"/>
              </a:rPr>
              <a:t>Номинация :</a:t>
            </a:r>
            <a:r>
              <a:rPr lang="ru-RU" sz="1600" b="1" i="1" dirty="0" smtClean="0">
                <a:latin typeface="Times New Roman"/>
                <a:ea typeface="Times New Roman"/>
              </a:rPr>
              <a:t>В движении</a:t>
            </a:r>
          </a:p>
          <a:p>
            <a:pPr marL="228600" algn="ctr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 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algn="ctr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Автор проекта:</a:t>
            </a:r>
          </a:p>
          <a:p>
            <a:pPr marL="228600" lvl="0" algn="ctr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учитель-логопед МБДОУ №70</a:t>
            </a:r>
          </a:p>
          <a:p>
            <a:pPr marL="228600" lvl="0" algn="ctr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Александрова Юлия Павловна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C:\Users\Мама\Desktop\фото\IMG_5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r"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         АКВАРИУМ </a:t>
            </a:r>
            <a:r>
              <a:rPr lang="ru-RU" dirty="0" smtClean="0">
                <a:latin typeface="Times New Roman"/>
                <a:ea typeface="Times New Roman"/>
              </a:rPr>
              <a:t>–территория            летнего </a:t>
            </a:r>
            <a:r>
              <a:rPr lang="ru-RU" dirty="0">
                <a:latin typeface="Times New Roman"/>
                <a:ea typeface="Times New Roman"/>
              </a:rPr>
              <a:t>притяжения в ДОУ</a:t>
            </a:r>
          </a:p>
        </p:txBody>
      </p:sp>
    </p:spTree>
    <p:extLst>
      <p:ext uri="{BB962C8B-B14F-4D97-AF65-F5344CB8AC3E}">
        <p14:creationId xmlns:p14="http://schemas.microsoft.com/office/powerpoint/2010/main" val="36417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•Опорные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/он, она, оно, они/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•Дерево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корнями для однокоренных слов, картинка «ослик» для упрямых слов /несклоняемые существительные/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•Мелкие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и другие предметы /до 10 шт. каждого для порядкового счета, согласования существительных с числительными, изменения слов в единственном и множественном числе/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36037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25" y="3140968"/>
            <a:ext cx="2655043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140" y="260647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фразы /в картинках, книгах,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видеофильмах/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•Мим– деревянная кукла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обговаривания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изменении положения тела/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•символы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опоры: начало, середина, конец рассказа,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схемы- предлоги,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союз, фишки разного цвета и формы, тесьма, стрелка, веревка, стопы – следы, матрицы с прорезями для плана рассказа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•отдельные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картинки, предметные картинки, серии картин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•карточки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заданиями по темам: предлоги В, НА, ИЗ, ЗА, ПОД, ИЗ-ЗА, ПЕРЕД, МЕЖДУ, СПРАВА  ОТ, СЛЕВА ОТ, С, БЕЗ, ВОЗЛЕ, У, ОКОЛО, РЯДОМ, К, ЧЕРЕЗ, ПО, НАД </a:t>
            </a:r>
          </a:p>
        </p:txBody>
      </p:sp>
      <p:pic>
        <p:nvPicPr>
          <p:cNvPr id="6146" name="Picture 2" descr="D:\фото к выступлению в библиотеке\предложение по картинк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" y="3573016"/>
            <a:ext cx="220837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49" y="3212976"/>
            <a:ext cx="240026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41" y="4653136"/>
            <a:ext cx="1889908" cy="1889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•Составь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по картинкам, вставь слова вместо картинки, вставь слова вместо точек, составь предложение из слов, ответь на вопросы, составь рассказ по вопросам и картинкам, пересказ, опиши предметную картинку, логическое ударение, словесная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перепутаница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сложные предложения с союзами, составь рассказ по сюжетной картинке, составь рассказ из отдельных предложений, вспомни сказку – что было «ДО» и «ПОСЛЕ», составь рассказ по серии картин, предложенных вразброс, верни на место пропавшую картинку, опиши спрятанную картинку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•Театральная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доска, различные виды кукольных театров: бумажный,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пальчиковый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теневой./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•альбомы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стихами и играми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обговариванию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бытовых процессов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•библиотечный отдел /детские книги: малышки, раскладушки, театры-самоделки…/ </a:t>
            </a:r>
          </a:p>
        </p:txBody>
      </p:sp>
      <p:pic>
        <p:nvPicPr>
          <p:cNvPr id="7170" name="Picture 2" descr="D:\фото для презентации в колледж\игры с предметами\DSC008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3" t="45993" r="20845" b="1"/>
          <a:stretch/>
        </p:blipFill>
        <p:spPr bwMode="auto">
          <a:xfrm>
            <a:off x="1043608" y="4860161"/>
            <a:ext cx="297427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логокабинета\P10107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2632" r="9492" b="7148"/>
          <a:stretch/>
        </p:blipFill>
        <p:spPr bwMode="auto">
          <a:xfrm>
            <a:off x="4824476" y="4509120"/>
            <a:ext cx="1440160" cy="221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914" y="260648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общей моторики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/в спортивном зале и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кабинете/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•Коврик.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•Спортивное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скакалки, кегли, малый и большой мячи,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палки спортивные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спортивном зале (выход из кабинета в спортивный зал/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Массажные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коврики с горбинкой для ног /ставить ноги без обуви во время индивидуальной работы/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•Ребристый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/шероховатый, раздражающий/ шарик для кулачка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•Аппликатор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прикладывания к разным частям тела с памяткой использования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•Памятка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пальцевому массажу различных точек общеукрепляющего значения, снимающих общую физическую усталость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2382756" cy="2430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37" y="4189395"/>
            <a:ext cx="3241076" cy="243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972">
            <a:off x="1639950" y="3940496"/>
            <a:ext cx="2143125" cy="1423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мелкой моторики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•Волчки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цепочки /разъемные/, бусы, шарики, прочие соединяющиеся предметы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Шнуровочницы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•Обводки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штриховки, раскраски, копирка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•Материал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вырезывания, карандаш,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•Различные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мозаики /пластмассовая геометрическая, бумажная…/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•Материал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конструирования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•Семена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крупы,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миниемкостях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258436"/>
            <a:ext cx="1945879" cy="1458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фото для презентации в колледж\игры с предметами\выкрутас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2557"/>
            <a:ext cx="2282257" cy="1711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для презентации в колледж\игры с предметами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5078826"/>
            <a:ext cx="2132254" cy="1538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о для презентации в колледж\игры с предметами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93264"/>
            <a:ext cx="2164453" cy="1578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фото для презентации в колледж\графические навыки\Волшебный карандаш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72" y="5078826"/>
            <a:ext cx="2207980" cy="1655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39" y="659773"/>
            <a:ext cx="1733141" cy="13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39" y="299706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•Материал </a:t>
            </a:r>
            <a:r>
              <a:rPr lang="ru-RU" dirty="0"/>
              <a:t>для лепки: пластилин, </a:t>
            </a:r>
          </a:p>
          <a:p>
            <a:r>
              <a:rPr lang="ru-RU" dirty="0" smtClean="0"/>
              <a:t>•Материал </a:t>
            </a:r>
            <a:r>
              <a:rPr lang="ru-RU" dirty="0"/>
              <a:t>для плетения /бумага, веревки, тесьма, нитки, шнурки…/ </a:t>
            </a:r>
          </a:p>
          <a:p>
            <a:r>
              <a:rPr lang="ru-RU" dirty="0" smtClean="0"/>
              <a:t>•Палочки </a:t>
            </a:r>
            <a:endParaRPr lang="ru-RU" dirty="0"/>
          </a:p>
          <a:p>
            <a:r>
              <a:rPr lang="ru-RU" dirty="0" smtClean="0"/>
              <a:t>•Карточки </a:t>
            </a:r>
            <a:r>
              <a:rPr lang="ru-RU" dirty="0"/>
              <a:t>с заданиями /сделай аппликацию, поделку, сложи правильно, вырежи, сложи, одень, нарисуй, раскрась, обведи по контуру, по пунктиру…/ </a:t>
            </a:r>
          </a:p>
          <a:p>
            <a:r>
              <a:rPr lang="ru-RU" dirty="0" smtClean="0"/>
              <a:t>•Пальчиковая </a:t>
            </a:r>
            <a:r>
              <a:rPr lang="ru-RU" dirty="0"/>
              <a:t>гимнастика в картинках и фотографиях </a:t>
            </a:r>
          </a:p>
          <a:p>
            <a:r>
              <a:rPr lang="ru-RU" dirty="0" smtClean="0"/>
              <a:t>•Пальчиковый </a:t>
            </a:r>
            <a:r>
              <a:rPr lang="ru-RU" dirty="0"/>
              <a:t>театр – теневой /фото, рисунки/, перчатки и варежки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" t="8944" r="3452" b="6755"/>
          <a:stretch/>
        </p:blipFill>
        <p:spPr>
          <a:xfrm>
            <a:off x="221924" y="3162028"/>
            <a:ext cx="2156710" cy="145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D:\фото для презентации в колледж\Продуктивная деятельность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92" y="2821115"/>
            <a:ext cx="1920327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 для презентации в колледж\Продуктивная деятельность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71891"/>
            <a:ext cx="2292956" cy="1511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 для презентации в колледж\игры с предметами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2273925" cy="162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ото для презентации в колледж\игры с предметами\пугов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6215"/>
            <a:ext cx="1962130" cy="1731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476672"/>
            <a:ext cx="347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эмоционального контакта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563" r="7615"/>
          <a:stretch/>
        </p:blipFill>
        <p:spPr>
          <a:xfrm>
            <a:off x="276171" y="1052736"/>
            <a:ext cx="3119050" cy="291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534553" cy="263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21" y="1401331"/>
            <a:ext cx="2961117" cy="222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5"/>
            <a:ext cx="6750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зона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•Бинокль детский,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лупа, микроскоп, подзорные трубы /игрушки/, калейдоскоп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•Интерактивная доска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красными, синими, зелеными, желтыми и черными стеклами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обозрения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«закрыли глаза», темная плотная лента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•Подставки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книг и картинок,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фото логокабинета\P10108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73745" r="23448"/>
          <a:stretch/>
        </p:blipFill>
        <p:spPr bwMode="auto">
          <a:xfrm>
            <a:off x="309557" y="4888162"/>
            <a:ext cx="4273564" cy="1588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логокабинета\P1010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15" y="2449089"/>
            <a:ext cx="316867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6462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зона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•Стрелки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указатели на подставках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•Муляжи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схемы, карты для пространственного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сюжетных игр – лабиринтов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улице /стрелки, стопы ног, камешки, палочки…/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фишками и кубиками,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шариками, кеглями, мячами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•Схемы-игры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ориентировку /правая – левая, верх – низ, правый верхний угол и т.д. в различных вариантах/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•Картинки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предлогами /В, ЗА, НА, ИЗ, ИЗ-ЗА, ИЗ-ПОД, ПЕРЕД, ВОКРУГ…/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•Картинки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Незнайка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ориентировки в частях тела и лица /«куда садится муха»/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•Пространственные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картинки-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перепутаницы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8" l="2047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342"/>
            <a:ext cx="199359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:\Пространственные предлоги с, из, над\0aZRhBmo8I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40" y="3890665"/>
            <a:ext cx="2389865" cy="1698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34" y="3862932"/>
            <a:ext cx="2140728" cy="1605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36" y="5117005"/>
            <a:ext cx="2178457" cy="169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16832"/>
            <a:ext cx="4968552" cy="30243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4627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394" y="276598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УВЛЕЧЕНИЙ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Мама\Downloads\13525444_491830391023207_11976897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87" y="3068960"/>
            <a:ext cx="3624064" cy="3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67687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уникальной культурной территории активного отдыха летнего периода в ДОУ.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создание различных трансформирующихся культурных зон активности в рамках территории ДОУ;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взрослых в процессе активных образовательных путешествий;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остроение эффективной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межвозрастной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коммуникации в пространстве творческих образовательных задач;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«территории педагогического притяжения» для креативных педагогов и родителей.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 функционирования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активного передвижения.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«Аквариум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это территория, на которой  предполагается свободное «паркование» в любой точке моделируемого образовательного пространства( в зонах активности), что разрешает  проблему  соединения в одном пространстве «детского» и «взрослого» 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2.Разновозрастной принцип.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озможность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путешествий детей разного возраста и «остановок» в любых  зонах активности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 заранее продуманных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маршрутов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интересам, с возможностью вовлечения в деятельность как  педагогов и детей ( территория активности первой половины дня), так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в вечернее время.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6606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Предполагаются следующие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активности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воды.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театра и музыки.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творчества.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движения.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экологии.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песка.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зонах находятся хозяйки, которые осуществляют встречу гостей, продумывают  правила пребывания в их зонах, сценарии взаимодействия  с участниками, следят за сохранностью оборудования 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ма\Downloads\13551682_1710285202565372_16957528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33217"/>
            <a:ext cx="3062858" cy="30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esktop\фото\IMG_5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868" y="4203303"/>
            <a:ext cx="2963168" cy="22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Мама\Downloads\13525368_1192254064139120_18718099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6831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54" y="260648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 в ДОУ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передвигаются на территории ДОУ  по  навигационным картам сопровождающего. В них отражены направления движений, регламентируется пребывание участников в зонах активности, указываются маршруты передвижения.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85705"/>
            <a:ext cx="871926" cy="104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208">
            <a:off x="5886552" y="3291039"/>
            <a:ext cx="811551" cy="91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871">
            <a:off x="680114" y="4630257"/>
            <a:ext cx="751191" cy="902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Мама\Desktop\фото\IMG_50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29" y="2276872"/>
            <a:ext cx="3519583" cy="26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а\Downloads\13473298_1114146738645216_422447684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965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готовился  в течение месяца, реализовывался в течение летнего периода. В проекте использовалось закупленное ранее оборудование и игры ДОУ.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источники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самоаккупаемости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 « принципа входного билета».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платных мастер-классов, консультаций.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3.Продажа детских творческих работ.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Запуск  дополнительно оплачиваемых проектных анимационных сценариев.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ама\Downloads\13534540_211117849283304_17007773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89654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грамматики /карточки, игры, схемы, символы, картинки/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•Словообразование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уменьшительно-ласкательных суффиксов и увеличительных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•Многозначность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•Однокоренные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•Сравнения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•Слова-антонимы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•Слова-синонимы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•Одушевленные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неодушевленные слова, множественное и единственное число существительных, существительные только во множественном числе, согласование существительных и числительных, несклоняемые существительные, управление словами, падежи, образование существительных от других частей речи, согласование существительных с прилагательными, качественные прилагательные, притяжательные прилагательные, относительные прилагательные, образование прилагательных от других частей речи, образование сложных прилагательных, действия предметов, число глаголов, род глаголов, совершенный – несовершенный вид глаголов, образование глаголов с помощью приставок, образование глаголов с помощью других частей речи, наречия, местоимения </a:t>
            </a:r>
          </a:p>
        </p:txBody>
      </p:sp>
      <p:pic>
        <p:nvPicPr>
          <p:cNvPr id="5122" name="Picture 2" descr="D:\антонимы\rVv-BZ8Lj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24744"/>
            <a:ext cx="2441900" cy="1727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детских презентаций</Template>
  <TotalTime>665</TotalTime>
  <Words>1110</Words>
  <Application>Microsoft Office PowerPoint</Application>
  <PresentationFormat>Экран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</cp:lastModifiedBy>
  <cp:revision>61</cp:revision>
  <dcterms:created xsi:type="dcterms:W3CDTF">2015-04-13T18:54:40Z</dcterms:created>
  <dcterms:modified xsi:type="dcterms:W3CDTF">2020-02-05T10:27:09Z</dcterms:modified>
</cp:coreProperties>
</file>