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</p:sldMasterIdLst>
  <p:notesMasterIdLst>
    <p:notesMasterId r:id="rId20"/>
  </p:notesMasterIdLst>
  <p:sldIdLst>
    <p:sldId id="256" r:id="rId2"/>
    <p:sldId id="257" r:id="rId3"/>
    <p:sldId id="258" r:id="rId4"/>
    <p:sldId id="264" r:id="rId5"/>
    <p:sldId id="265" r:id="rId6"/>
    <p:sldId id="269" r:id="rId7"/>
    <p:sldId id="270" r:id="rId8"/>
    <p:sldId id="271" r:id="rId9"/>
    <p:sldId id="272" r:id="rId10"/>
    <p:sldId id="273" r:id="rId11"/>
    <p:sldId id="274" r:id="rId12"/>
    <p:sldId id="276" r:id="rId13"/>
    <p:sldId id="277" r:id="rId14"/>
    <p:sldId id="278" r:id="rId15"/>
    <p:sldId id="279" r:id="rId16"/>
    <p:sldId id="280" r:id="rId17"/>
    <p:sldId id="282" r:id="rId18"/>
    <p:sldId id="283" r:id="rId1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6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Verdana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Verdana"/>
                <a:buNone/>
              </a:pPr>
              <a:t>‹#›</a:t>
            </a:fld>
            <a:endParaRPr lang="en-US" sz="12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58414300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198515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4" name="Shape 2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605809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35632635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3" name="Shape 3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38397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5609874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34956228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3" name="Shape 3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27636228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9" name="Shape 3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22512053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Shape 3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3" name="Shape 343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Verdana"/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Clr>
                  <a:srgbClr val="000000"/>
                </a:buClr>
                <a:buSzPct val="25000"/>
                <a:buFont typeface="Verdana"/>
                <a:buNone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2499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8" name="Shape 3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3494469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492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2289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3208313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3" name="Shape 233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Verdana"/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Clr>
                  <a:srgbClr val="000000"/>
                </a:buClr>
                <a:buSzPct val="25000"/>
                <a:buFont typeface="Verdana"/>
                <a:buNone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386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72501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92388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60459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5134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Verdana"/>
                <a:buNone/>
              </a:pPr>
              <a:t>‹#›</a:t>
            </a:fld>
            <a:endParaRPr lang="en-US" sz="14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Заголовок и вертикальный текст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442912" y="103186"/>
            <a:ext cx="8243886" cy="13144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 rot="5400000">
            <a:off x="2343943" y="-286544"/>
            <a:ext cx="4456111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Verdana"/>
                <a:buNone/>
              </a:pPr>
              <a:t>‹#›</a:t>
            </a:fld>
            <a:endParaRPr lang="en-US" sz="14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9" name="Shape 12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Verdana"/>
                <a:buNone/>
              </a:pPr>
              <a:t>‹#›</a:t>
            </a:fld>
            <a:endParaRPr lang="en-US" sz="14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Verdana"/>
                <a:buNone/>
              </a:pPr>
              <a:t>‹#›</a:t>
            </a:fld>
            <a:endParaRPr lang="en-US" sz="14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Verdana"/>
                <a:buNone/>
              </a:pPr>
              <a:t>‹#›</a:t>
            </a:fld>
            <a:endParaRPr lang="en-US" sz="14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442912" y="103186"/>
            <a:ext cx="8243886" cy="13144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456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456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Verdana"/>
                <a:buNone/>
              </a:pPr>
              <a:t>‹#›</a:t>
            </a:fld>
            <a:endParaRPr lang="en-US" sz="14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Verdana"/>
                <a:buNone/>
              </a:pPr>
              <a:t>‹#›</a:t>
            </a:fld>
            <a:endParaRPr lang="en-US" sz="14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442912" y="103186"/>
            <a:ext cx="8243886" cy="13144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Verdana"/>
                <a:buNone/>
              </a:pPr>
              <a:t>‹#›</a:t>
            </a:fld>
            <a:endParaRPr lang="en-US" sz="14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442912" y="103186"/>
            <a:ext cx="8243886" cy="13144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4561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Verdana"/>
                <a:buNone/>
              </a:pPr>
              <a:t>‹#›</a:t>
            </a:fld>
            <a:endParaRPr lang="en-US" sz="14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Verdana"/>
                <a:buNone/>
              </a:pPr>
              <a:t>‹#›</a:t>
            </a:fld>
            <a:endParaRPr lang="en-US" sz="14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442912" y="103188"/>
            <a:ext cx="8243886" cy="5953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Verdana"/>
                <a:buNone/>
              </a:pPr>
              <a:t>‹#›</a:t>
            </a:fld>
            <a:endParaRPr lang="en-US" sz="14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442912" y="103188"/>
            <a:ext cx="8243886" cy="13144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456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456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Verdana"/>
                <a:buNone/>
              </a:pPr>
              <a:t>‹#›</a:t>
            </a:fld>
            <a:endParaRPr lang="en-US" sz="14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442912" y="103188"/>
            <a:ext cx="8243886" cy="13144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456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21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3"/>
          </p:nvPr>
        </p:nvSpPr>
        <p:spPr>
          <a:xfrm>
            <a:off x="4648200" y="3903662"/>
            <a:ext cx="4038599" cy="21526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Verdana"/>
                <a:buNone/>
              </a:pPr>
              <a:t>‹#›</a:t>
            </a:fld>
            <a:endParaRPr lang="en-US" sz="14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442912" y="103188"/>
            <a:ext cx="8243886" cy="13144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21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21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3"/>
          </p:nvPr>
        </p:nvSpPr>
        <p:spPr>
          <a:xfrm>
            <a:off x="457200" y="3903662"/>
            <a:ext cx="4038599" cy="21526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4"/>
          </p:nvPr>
        </p:nvSpPr>
        <p:spPr>
          <a:xfrm>
            <a:off x="4648200" y="3903662"/>
            <a:ext cx="4038599" cy="21526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Verdana"/>
                <a:buNone/>
              </a:pPr>
              <a:t>‹#›</a:t>
            </a:fld>
            <a:endParaRPr lang="en-US" sz="14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Вертикальный заголовок и текст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 rot="5400000">
            <a:off x="4679949" y="2049462"/>
            <a:ext cx="5953125" cy="20605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 rot="5400000">
            <a:off x="481806" y="64294"/>
            <a:ext cx="5953125" cy="60309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Verdana"/>
                <a:buNone/>
              </a:pPr>
              <a:t>‹#›</a:t>
            </a:fld>
            <a:endParaRPr lang="en-US" sz="14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-181599" y="-91299"/>
            <a:ext cx="3193325" cy="6947711"/>
            <a:chOff x="-181599" y="-91299"/>
            <a:chExt cx="3193325" cy="6947711"/>
          </a:xfrm>
        </p:grpSpPr>
        <p:sp>
          <p:nvSpPr>
            <p:cNvPr id="11" name="Shape 11"/>
            <p:cNvSpPr/>
            <p:nvPr/>
          </p:nvSpPr>
          <p:spPr>
            <a:xfrm>
              <a:off x="-7937" y="5178425"/>
              <a:ext cx="749299" cy="127317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71" y="4788"/>
                  </a:moveTo>
                  <a:cubicBezTo>
                    <a:pt x="25677" y="0"/>
                    <a:pt x="5084" y="2543"/>
                    <a:pt x="48050" y="3890"/>
                  </a:cubicBezTo>
                  <a:cubicBezTo>
                    <a:pt x="56186" y="5536"/>
                    <a:pt x="71186" y="7032"/>
                    <a:pt x="78559" y="9875"/>
                  </a:cubicBezTo>
                  <a:cubicBezTo>
                    <a:pt x="82627" y="11521"/>
                    <a:pt x="90762" y="14663"/>
                    <a:pt x="90762" y="14663"/>
                  </a:cubicBezTo>
                  <a:cubicBezTo>
                    <a:pt x="100169" y="23042"/>
                    <a:pt x="94830" y="20199"/>
                    <a:pt x="105000" y="24239"/>
                  </a:cubicBezTo>
                  <a:cubicBezTo>
                    <a:pt x="110084" y="33366"/>
                    <a:pt x="108305" y="28877"/>
                    <a:pt x="111101" y="37406"/>
                  </a:cubicBezTo>
                  <a:cubicBezTo>
                    <a:pt x="110084" y="55361"/>
                    <a:pt x="120000" y="68079"/>
                    <a:pt x="100932" y="79301"/>
                  </a:cubicBezTo>
                  <a:cubicBezTo>
                    <a:pt x="97881" y="84837"/>
                    <a:pt x="93559" y="90822"/>
                    <a:pt x="86694" y="94862"/>
                  </a:cubicBezTo>
                  <a:cubicBezTo>
                    <a:pt x="81101" y="104887"/>
                    <a:pt x="59237" y="105785"/>
                    <a:pt x="43983" y="106832"/>
                  </a:cubicBezTo>
                  <a:cubicBezTo>
                    <a:pt x="36101" y="108329"/>
                    <a:pt x="25423" y="105785"/>
                    <a:pt x="19576" y="109226"/>
                  </a:cubicBezTo>
                  <a:cubicBezTo>
                    <a:pt x="15254" y="111770"/>
                    <a:pt x="18305" y="116408"/>
                    <a:pt x="17542" y="120000"/>
                  </a:cubicBezTo>
                  <a:cubicBezTo>
                    <a:pt x="13474" y="119551"/>
                    <a:pt x="5847" y="118503"/>
                    <a:pt x="1779" y="117905"/>
                  </a:cubicBezTo>
                  <a:cubicBezTo>
                    <a:pt x="1271" y="117905"/>
                    <a:pt x="0" y="114014"/>
                    <a:pt x="1271" y="112369"/>
                  </a:cubicBezTo>
                  <a:cubicBezTo>
                    <a:pt x="2542" y="110723"/>
                    <a:pt x="9406" y="109975"/>
                    <a:pt x="9406" y="108029"/>
                  </a:cubicBezTo>
                  <a:cubicBezTo>
                    <a:pt x="6610" y="102044"/>
                    <a:pt x="5593" y="102493"/>
                    <a:pt x="1271" y="100249"/>
                  </a:cubicBezTo>
                  <a:cubicBezTo>
                    <a:pt x="1271" y="80947"/>
                    <a:pt x="1271" y="34862"/>
                    <a:pt x="1271" y="4788"/>
                  </a:cubicBezTo>
                  <a:close/>
                </a:path>
              </a:pathLst>
            </a:custGeom>
            <a:solidFill>
              <a:schemeClr val="folHlink">
                <a:alpha val="49803"/>
              </a:scheme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grpSp>
          <p:nvGrpSpPr>
            <p:cNvPr id="12" name="Shape 12"/>
            <p:cNvGrpSpPr/>
            <p:nvPr/>
          </p:nvGrpSpPr>
          <p:grpSpPr>
            <a:xfrm rot="-6600000" flipH="1">
              <a:off x="165098" y="3875088"/>
              <a:ext cx="717553" cy="704850"/>
              <a:chOff x="2741611" y="1374775"/>
              <a:chExt cx="204788" cy="249237"/>
            </a:xfrm>
          </p:grpSpPr>
          <p:sp>
            <p:nvSpPr>
              <p:cNvPr id="13" name="Shape 13"/>
              <p:cNvSpPr/>
              <p:nvPr/>
            </p:nvSpPr>
            <p:spPr>
              <a:xfrm>
                <a:off x="2741611" y="1374775"/>
                <a:ext cx="65086" cy="9366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9999" y="28717"/>
                    </a:moveTo>
                    <a:lnTo>
                      <a:pt x="39036" y="0"/>
                    </a:lnTo>
                    <a:lnTo>
                      <a:pt x="0" y="120000"/>
                    </a:lnTo>
                    <a:lnTo>
                      <a:pt x="119999" y="2871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4" name="Shape 14"/>
              <p:cNvSpPr/>
              <p:nvPr/>
            </p:nvSpPr>
            <p:spPr>
              <a:xfrm>
                <a:off x="2835275" y="1419225"/>
                <a:ext cx="111125" cy="7778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19999"/>
                    </a:moveTo>
                    <a:lnTo>
                      <a:pt x="101142" y="0"/>
                    </a:lnTo>
                    <a:lnTo>
                      <a:pt x="120000" y="59999"/>
                    </a:lnTo>
                    <a:lnTo>
                      <a:pt x="0" y="11999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5" name="Shape 15"/>
              <p:cNvSpPr/>
              <p:nvPr/>
            </p:nvSpPr>
            <p:spPr>
              <a:xfrm>
                <a:off x="2813050" y="1584325"/>
                <a:ext cx="115886" cy="3968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7142"/>
                    </a:moveTo>
                    <a:lnTo>
                      <a:pt x="120000" y="0"/>
                    </a:lnTo>
                    <a:lnTo>
                      <a:pt x="108413" y="119999"/>
                    </a:lnTo>
                    <a:lnTo>
                      <a:pt x="0" y="17142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sp>
          <p:nvSpPr>
            <p:cNvPr id="16" name="Shape 16"/>
            <p:cNvSpPr/>
            <p:nvPr/>
          </p:nvSpPr>
          <p:spPr>
            <a:xfrm>
              <a:off x="142875" y="2755900"/>
              <a:ext cx="1127125" cy="12191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366" y="65000"/>
                  </a:moveTo>
                  <a:cubicBezTo>
                    <a:pt x="1014" y="55156"/>
                    <a:pt x="0" y="52968"/>
                    <a:pt x="2366" y="42500"/>
                  </a:cubicBezTo>
                  <a:cubicBezTo>
                    <a:pt x="4056" y="35468"/>
                    <a:pt x="12169" y="27812"/>
                    <a:pt x="17239" y="22500"/>
                  </a:cubicBezTo>
                  <a:cubicBezTo>
                    <a:pt x="19774" y="19843"/>
                    <a:pt x="22647" y="17500"/>
                    <a:pt x="25352" y="15000"/>
                  </a:cubicBezTo>
                  <a:cubicBezTo>
                    <a:pt x="27718" y="12812"/>
                    <a:pt x="33464" y="10000"/>
                    <a:pt x="33464" y="10000"/>
                  </a:cubicBezTo>
                  <a:cubicBezTo>
                    <a:pt x="39042" y="2187"/>
                    <a:pt x="49690" y="1093"/>
                    <a:pt x="59154" y="0"/>
                  </a:cubicBezTo>
                  <a:cubicBezTo>
                    <a:pt x="69464" y="468"/>
                    <a:pt x="79943" y="156"/>
                    <a:pt x="90253" y="1250"/>
                  </a:cubicBezTo>
                  <a:cubicBezTo>
                    <a:pt x="98366" y="2031"/>
                    <a:pt x="105464" y="11093"/>
                    <a:pt x="111887" y="15000"/>
                  </a:cubicBezTo>
                  <a:cubicBezTo>
                    <a:pt x="116788" y="21875"/>
                    <a:pt x="117971" y="23593"/>
                    <a:pt x="119999" y="31250"/>
                  </a:cubicBezTo>
                  <a:cubicBezTo>
                    <a:pt x="119492" y="41718"/>
                    <a:pt x="119492" y="52031"/>
                    <a:pt x="118647" y="62500"/>
                  </a:cubicBezTo>
                  <a:cubicBezTo>
                    <a:pt x="118309" y="66093"/>
                    <a:pt x="116281" y="66875"/>
                    <a:pt x="114591" y="70000"/>
                  </a:cubicBezTo>
                  <a:cubicBezTo>
                    <a:pt x="109183" y="80000"/>
                    <a:pt x="105802" y="94843"/>
                    <a:pt x="92957" y="98750"/>
                  </a:cubicBezTo>
                  <a:cubicBezTo>
                    <a:pt x="91098" y="100000"/>
                    <a:pt x="89577" y="101718"/>
                    <a:pt x="87549" y="102500"/>
                  </a:cubicBezTo>
                  <a:cubicBezTo>
                    <a:pt x="85014" y="103437"/>
                    <a:pt x="79436" y="101250"/>
                    <a:pt x="79436" y="103750"/>
                  </a:cubicBezTo>
                  <a:cubicBezTo>
                    <a:pt x="79436" y="106406"/>
                    <a:pt x="84845" y="105468"/>
                    <a:pt x="87549" y="106250"/>
                  </a:cubicBezTo>
                  <a:cubicBezTo>
                    <a:pt x="90253" y="107031"/>
                    <a:pt x="95661" y="108750"/>
                    <a:pt x="95661" y="108750"/>
                  </a:cubicBezTo>
                  <a:cubicBezTo>
                    <a:pt x="96169" y="110000"/>
                    <a:pt x="98028" y="111562"/>
                    <a:pt x="97014" y="112500"/>
                  </a:cubicBezTo>
                  <a:cubicBezTo>
                    <a:pt x="94985" y="114375"/>
                    <a:pt x="91605" y="114218"/>
                    <a:pt x="88901" y="115000"/>
                  </a:cubicBezTo>
                  <a:cubicBezTo>
                    <a:pt x="87380" y="115468"/>
                    <a:pt x="86366" y="116875"/>
                    <a:pt x="84845" y="117500"/>
                  </a:cubicBezTo>
                  <a:cubicBezTo>
                    <a:pt x="82309" y="118593"/>
                    <a:pt x="76732" y="120000"/>
                    <a:pt x="76732" y="120000"/>
                  </a:cubicBezTo>
                  <a:cubicBezTo>
                    <a:pt x="75718" y="117187"/>
                    <a:pt x="76563" y="113281"/>
                    <a:pt x="74028" y="111250"/>
                  </a:cubicBezTo>
                  <a:cubicBezTo>
                    <a:pt x="68788" y="107031"/>
                    <a:pt x="43267" y="107656"/>
                    <a:pt x="41577" y="107500"/>
                  </a:cubicBezTo>
                  <a:cubicBezTo>
                    <a:pt x="34985" y="106250"/>
                    <a:pt x="28056" y="105312"/>
                    <a:pt x="22647" y="101250"/>
                  </a:cubicBezTo>
                  <a:cubicBezTo>
                    <a:pt x="21126" y="100156"/>
                    <a:pt x="19774" y="98906"/>
                    <a:pt x="18591" y="97500"/>
                  </a:cubicBezTo>
                  <a:cubicBezTo>
                    <a:pt x="16563" y="95156"/>
                    <a:pt x="13183" y="90000"/>
                    <a:pt x="13183" y="90000"/>
                  </a:cubicBezTo>
                  <a:cubicBezTo>
                    <a:pt x="11154" y="79062"/>
                    <a:pt x="12507" y="85000"/>
                    <a:pt x="9126" y="72500"/>
                  </a:cubicBezTo>
                  <a:cubicBezTo>
                    <a:pt x="6253" y="62031"/>
                    <a:pt x="9802" y="72343"/>
                    <a:pt x="5070" y="63750"/>
                  </a:cubicBezTo>
                  <a:cubicBezTo>
                    <a:pt x="4394" y="62500"/>
                    <a:pt x="5070" y="59375"/>
                    <a:pt x="3718" y="60000"/>
                  </a:cubicBezTo>
                  <a:cubicBezTo>
                    <a:pt x="2028" y="60781"/>
                    <a:pt x="2873" y="63281"/>
                    <a:pt x="2366" y="65000"/>
                  </a:cubicBezTo>
                  <a:close/>
                </a:path>
              </a:pathLst>
            </a:custGeom>
            <a:solidFill>
              <a:schemeClr val="accent2">
                <a:alpha val="49803"/>
              </a:scheme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grpSp>
          <p:nvGrpSpPr>
            <p:cNvPr id="17" name="Shape 17"/>
            <p:cNvGrpSpPr/>
            <p:nvPr/>
          </p:nvGrpSpPr>
          <p:grpSpPr>
            <a:xfrm rot="360000">
              <a:off x="-40015" y="2711661"/>
              <a:ext cx="2910158" cy="2861512"/>
              <a:chOff x="36843" y="4395877"/>
              <a:chExt cx="1482192" cy="1369120"/>
            </a:xfrm>
          </p:grpSpPr>
          <p:sp>
            <p:nvSpPr>
              <p:cNvPr id="18" name="Shape 18"/>
              <p:cNvSpPr/>
              <p:nvPr/>
            </p:nvSpPr>
            <p:spPr>
              <a:xfrm rot="420000" flipH="1">
                <a:off x="198437" y="4424362"/>
                <a:ext cx="496886" cy="48101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5437" y="120000"/>
                    </a:moveTo>
                    <a:lnTo>
                      <a:pt x="20460" y="113142"/>
                    </a:lnTo>
                    <a:lnTo>
                      <a:pt x="14377" y="103428"/>
                    </a:lnTo>
                    <a:lnTo>
                      <a:pt x="8294" y="90857"/>
                    </a:lnTo>
                    <a:lnTo>
                      <a:pt x="2764" y="77142"/>
                    </a:lnTo>
                    <a:lnTo>
                      <a:pt x="0" y="62285"/>
                    </a:lnTo>
                    <a:lnTo>
                      <a:pt x="552" y="46857"/>
                    </a:lnTo>
                    <a:lnTo>
                      <a:pt x="4976" y="32571"/>
                    </a:lnTo>
                    <a:lnTo>
                      <a:pt x="14930" y="20000"/>
                    </a:lnTo>
                    <a:lnTo>
                      <a:pt x="24884" y="12571"/>
                    </a:lnTo>
                    <a:lnTo>
                      <a:pt x="33179" y="6857"/>
                    </a:lnTo>
                    <a:lnTo>
                      <a:pt x="39815" y="4000"/>
                    </a:lnTo>
                    <a:lnTo>
                      <a:pt x="44792" y="2857"/>
                    </a:lnTo>
                    <a:lnTo>
                      <a:pt x="48663" y="2857"/>
                    </a:lnTo>
                    <a:lnTo>
                      <a:pt x="57511" y="0"/>
                    </a:lnTo>
                    <a:lnTo>
                      <a:pt x="81843" y="4571"/>
                    </a:lnTo>
                    <a:lnTo>
                      <a:pt x="88479" y="6857"/>
                    </a:lnTo>
                    <a:lnTo>
                      <a:pt x="95115" y="8571"/>
                    </a:lnTo>
                    <a:lnTo>
                      <a:pt x="100645" y="10857"/>
                    </a:lnTo>
                    <a:lnTo>
                      <a:pt x="105069" y="13142"/>
                    </a:lnTo>
                    <a:lnTo>
                      <a:pt x="109493" y="15428"/>
                    </a:lnTo>
                    <a:lnTo>
                      <a:pt x="113364" y="18285"/>
                    </a:lnTo>
                    <a:lnTo>
                      <a:pt x="116682" y="21714"/>
                    </a:lnTo>
                    <a:lnTo>
                      <a:pt x="120000" y="25714"/>
                    </a:lnTo>
                    <a:lnTo>
                      <a:pt x="113364" y="22857"/>
                    </a:lnTo>
                    <a:lnTo>
                      <a:pt x="107281" y="20571"/>
                    </a:lnTo>
                    <a:lnTo>
                      <a:pt x="101198" y="18857"/>
                    </a:lnTo>
                    <a:lnTo>
                      <a:pt x="95115" y="17142"/>
                    </a:lnTo>
                    <a:lnTo>
                      <a:pt x="90138" y="15428"/>
                    </a:lnTo>
                    <a:lnTo>
                      <a:pt x="84608" y="14857"/>
                    </a:lnTo>
                    <a:lnTo>
                      <a:pt x="79078" y="13714"/>
                    </a:lnTo>
                    <a:lnTo>
                      <a:pt x="74101" y="13714"/>
                    </a:lnTo>
                    <a:lnTo>
                      <a:pt x="69124" y="13714"/>
                    </a:lnTo>
                    <a:lnTo>
                      <a:pt x="64147" y="14285"/>
                    </a:lnTo>
                    <a:lnTo>
                      <a:pt x="59170" y="15428"/>
                    </a:lnTo>
                    <a:lnTo>
                      <a:pt x="54746" y="16571"/>
                    </a:lnTo>
                    <a:lnTo>
                      <a:pt x="50322" y="18857"/>
                    </a:lnTo>
                    <a:lnTo>
                      <a:pt x="45345" y="20571"/>
                    </a:lnTo>
                    <a:lnTo>
                      <a:pt x="40921" y="23428"/>
                    </a:lnTo>
                    <a:lnTo>
                      <a:pt x="36497" y="26285"/>
                    </a:lnTo>
                    <a:lnTo>
                      <a:pt x="28755" y="34857"/>
                    </a:lnTo>
                    <a:lnTo>
                      <a:pt x="23225" y="45714"/>
                    </a:lnTo>
                    <a:lnTo>
                      <a:pt x="20460" y="58857"/>
                    </a:lnTo>
                    <a:lnTo>
                      <a:pt x="19354" y="72000"/>
                    </a:lnTo>
                    <a:lnTo>
                      <a:pt x="19354" y="86285"/>
                    </a:lnTo>
                    <a:lnTo>
                      <a:pt x="21013" y="99428"/>
                    </a:lnTo>
                    <a:lnTo>
                      <a:pt x="22672" y="110857"/>
                    </a:lnTo>
                    <a:lnTo>
                      <a:pt x="25437" y="12000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9" name="Shape 19"/>
              <p:cNvSpPr/>
              <p:nvPr/>
            </p:nvSpPr>
            <p:spPr>
              <a:xfrm rot="420000" flipH="1">
                <a:off x="65086" y="4513261"/>
                <a:ext cx="415925" cy="48895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71868" y="0"/>
                    </a:moveTo>
                    <a:lnTo>
                      <a:pt x="73846" y="1126"/>
                    </a:lnTo>
                    <a:lnTo>
                      <a:pt x="77802" y="4507"/>
                    </a:lnTo>
                    <a:lnTo>
                      <a:pt x="83736" y="10140"/>
                    </a:lnTo>
                    <a:lnTo>
                      <a:pt x="90329" y="18591"/>
                    </a:lnTo>
                    <a:lnTo>
                      <a:pt x="95604" y="29295"/>
                    </a:lnTo>
                    <a:lnTo>
                      <a:pt x="98901" y="42816"/>
                    </a:lnTo>
                    <a:lnTo>
                      <a:pt x="98901" y="59154"/>
                    </a:lnTo>
                    <a:lnTo>
                      <a:pt x="94945" y="78309"/>
                    </a:lnTo>
                    <a:lnTo>
                      <a:pt x="92307" y="83943"/>
                    </a:lnTo>
                    <a:lnTo>
                      <a:pt x="89670" y="88450"/>
                    </a:lnTo>
                    <a:lnTo>
                      <a:pt x="86373" y="92957"/>
                    </a:lnTo>
                    <a:lnTo>
                      <a:pt x="82417" y="97464"/>
                    </a:lnTo>
                    <a:lnTo>
                      <a:pt x="77142" y="101408"/>
                    </a:lnTo>
                    <a:lnTo>
                      <a:pt x="72527" y="104225"/>
                    </a:lnTo>
                    <a:lnTo>
                      <a:pt x="67252" y="107605"/>
                    </a:lnTo>
                    <a:lnTo>
                      <a:pt x="60659" y="109859"/>
                    </a:lnTo>
                    <a:lnTo>
                      <a:pt x="54065" y="110985"/>
                    </a:lnTo>
                    <a:lnTo>
                      <a:pt x="47472" y="112676"/>
                    </a:lnTo>
                    <a:lnTo>
                      <a:pt x="40219" y="113239"/>
                    </a:lnTo>
                    <a:lnTo>
                      <a:pt x="32307" y="113239"/>
                    </a:lnTo>
                    <a:lnTo>
                      <a:pt x="24395" y="112676"/>
                    </a:lnTo>
                    <a:lnTo>
                      <a:pt x="16483" y="110985"/>
                    </a:lnTo>
                    <a:lnTo>
                      <a:pt x="7912" y="108732"/>
                    </a:lnTo>
                    <a:lnTo>
                      <a:pt x="0" y="105915"/>
                    </a:lnTo>
                    <a:lnTo>
                      <a:pt x="7252" y="109859"/>
                    </a:lnTo>
                    <a:lnTo>
                      <a:pt x="14505" y="112676"/>
                    </a:lnTo>
                    <a:lnTo>
                      <a:pt x="21758" y="115492"/>
                    </a:lnTo>
                    <a:lnTo>
                      <a:pt x="28351" y="117183"/>
                    </a:lnTo>
                    <a:lnTo>
                      <a:pt x="34945" y="118873"/>
                    </a:lnTo>
                    <a:lnTo>
                      <a:pt x="41538" y="119436"/>
                    </a:lnTo>
                    <a:lnTo>
                      <a:pt x="48131" y="119999"/>
                    </a:lnTo>
                    <a:lnTo>
                      <a:pt x="54725" y="119999"/>
                    </a:lnTo>
                    <a:lnTo>
                      <a:pt x="60000" y="119436"/>
                    </a:lnTo>
                    <a:lnTo>
                      <a:pt x="65934" y="118309"/>
                    </a:lnTo>
                    <a:lnTo>
                      <a:pt x="71208" y="117183"/>
                    </a:lnTo>
                    <a:lnTo>
                      <a:pt x="76483" y="116056"/>
                    </a:lnTo>
                    <a:lnTo>
                      <a:pt x="81098" y="114366"/>
                    </a:lnTo>
                    <a:lnTo>
                      <a:pt x="85714" y="112112"/>
                    </a:lnTo>
                    <a:lnTo>
                      <a:pt x="89670" y="109859"/>
                    </a:lnTo>
                    <a:lnTo>
                      <a:pt x="93626" y="107605"/>
                    </a:lnTo>
                    <a:lnTo>
                      <a:pt x="104175" y="99154"/>
                    </a:lnTo>
                    <a:lnTo>
                      <a:pt x="111428" y="90704"/>
                    </a:lnTo>
                    <a:lnTo>
                      <a:pt x="116043" y="81126"/>
                    </a:lnTo>
                    <a:lnTo>
                      <a:pt x="118021" y="72112"/>
                    </a:lnTo>
                    <a:lnTo>
                      <a:pt x="119340" y="62535"/>
                    </a:lnTo>
                    <a:lnTo>
                      <a:pt x="119340" y="53521"/>
                    </a:lnTo>
                    <a:lnTo>
                      <a:pt x="120000" y="44507"/>
                    </a:lnTo>
                    <a:lnTo>
                      <a:pt x="114065" y="25915"/>
                    </a:lnTo>
                    <a:lnTo>
                      <a:pt x="102857" y="11830"/>
                    </a:lnTo>
                    <a:lnTo>
                      <a:pt x="99560" y="10140"/>
                    </a:lnTo>
                    <a:lnTo>
                      <a:pt x="96923" y="8450"/>
                    </a:lnTo>
                    <a:lnTo>
                      <a:pt x="93626" y="7323"/>
                    </a:lnTo>
                    <a:lnTo>
                      <a:pt x="90989" y="6197"/>
                    </a:lnTo>
                    <a:lnTo>
                      <a:pt x="87032" y="5070"/>
                    </a:lnTo>
                    <a:lnTo>
                      <a:pt x="83076" y="3380"/>
                    </a:lnTo>
                    <a:lnTo>
                      <a:pt x="78461" y="1690"/>
                    </a:lnTo>
                    <a:lnTo>
                      <a:pt x="7186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0" name="Shape 20"/>
              <p:cNvSpPr/>
              <p:nvPr/>
            </p:nvSpPr>
            <p:spPr>
              <a:xfrm rot="420000" flipH="1">
                <a:off x="192086" y="4614862"/>
                <a:ext cx="147636" cy="24764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88125" y="0"/>
                    </a:moveTo>
                    <a:lnTo>
                      <a:pt x="98437" y="4976"/>
                    </a:lnTo>
                    <a:lnTo>
                      <a:pt x="107812" y="14930"/>
                    </a:lnTo>
                    <a:lnTo>
                      <a:pt x="115312" y="27649"/>
                    </a:lnTo>
                    <a:lnTo>
                      <a:pt x="120000" y="43133"/>
                    </a:lnTo>
                    <a:lnTo>
                      <a:pt x="119062" y="61382"/>
                    </a:lnTo>
                    <a:lnTo>
                      <a:pt x="108750" y="80184"/>
                    </a:lnTo>
                    <a:lnTo>
                      <a:pt x="88125" y="100092"/>
                    </a:lnTo>
                    <a:lnTo>
                      <a:pt x="56250" y="120000"/>
                    </a:lnTo>
                    <a:lnTo>
                      <a:pt x="45937" y="117788"/>
                    </a:lnTo>
                    <a:lnTo>
                      <a:pt x="35625" y="116129"/>
                    </a:lnTo>
                    <a:lnTo>
                      <a:pt x="24375" y="113364"/>
                    </a:lnTo>
                    <a:lnTo>
                      <a:pt x="15000" y="111152"/>
                    </a:lnTo>
                    <a:lnTo>
                      <a:pt x="7500" y="108387"/>
                    </a:lnTo>
                    <a:lnTo>
                      <a:pt x="1875" y="105069"/>
                    </a:lnTo>
                    <a:lnTo>
                      <a:pt x="0" y="101198"/>
                    </a:lnTo>
                    <a:lnTo>
                      <a:pt x="937" y="98433"/>
                    </a:lnTo>
                    <a:lnTo>
                      <a:pt x="12187" y="94562"/>
                    </a:lnTo>
                    <a:lnTo>
                      <a:pt x="27187" y="89032"/>
                    </a:lnTo>
                    <a:lnTo>
                      <a:pt x="43125" y="82949"/>
                    </a:lnTo>
                    <a:lnTo>
                      <a:pt x="59062" y="74101"/>
                    </a:lnTo>
                    <a:lnTo>
                      <a:pt x="74062" y="61935"/>
                    </a:lnTo>
                    <a:lnTo>
                      <a:pt x="85312" y="45898"/>
                    </a:lnTo>
                    <a:lnTo>
                      <a:pt x="90937" y="25437"/>
                    </a:lnTo>
                    <a:lnTo>
                      <a:pt x="881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1" name="Shape 21"/>
              <p:cNvSpPr/>
              <p:nvPr/>
            </p:nvSpPr>
            <p:spPr>
              <a:xfrm rot="420000" flipH="1">
                <a:off x="496887" y="4937125"/>
                <a:ext cx="134937" cy="14763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76923" y="0"/>
                    </a:moveTo>
                    <a:lnTo>
                      <a:pt x="0" y="22727"/>
                    </a:lnTo>
                    <a:lnTo>
                      <a:pt x="3076" y="23636"/>
                    </a:lnTo>
                    <a:lnTo>
                      <a:pt x="14358" y="26363"/>
                    </a:lnTo>
                    <a:lnTo>
                      <a:pt x="29743" y="32727"/>
                    </a:lnTo>
                    <a:lnTo>
                      <a:pt x="47179" y="42727"/>
                    </a:lnTo>
                    <a:lnTo>
                      <a:pt x="67692" y="56363"/>
                    </a:lnTo>
                    <a:lnTo>
                      <a:pt x="86153" y="72727"/>
                    </a:lnTo>
                    <a:lnTo>
                      <a:pt x="104615" y="93636"/>
                    </a:lnTo>
                    <a:lnTo>
                      <a:pt x="118974" y="120000"/>
                    </a:lnTo>
                    <a:lnTo>
                      <a:pt x="120000" y="109090"/>
                    </a:lnTo>
                    <a:lnTo>
                      <a:pt x="117948" y="97272"/>
                    </a:lnTo>
                    <a:lnTo>
                      <a:pt x="110769" y="81818"/>
                    </a:lnTo>
                    <a:lnTo>
                      <a:pt x="101538" y="67272"/>
                    </a:lnTo>
                    <a:lnTo>
                      <a:pt x="91282" y="52727"/>
                    </a:lnTo>
                    <a:lnTo>
                      <a:pt x="80000" y="40909"/>
                    </a:lnTo>
                    <a:lnTo>
                      <a:pt x="68717" y="32727"/>
                    </a:lnTo>
                    <a:lnTo>
                      <a:pt x="59487" y="29090"/>
                    </a:lnTo>
                    <a:lnTo>
                      <a:pt x="70769" y="26363"/>
                    </a:lnTo>
                    <a:lnTo>
                      <a:pt x="81025" y="25454"/>
                    </a:lnTo>
                    <a:lnTo>
                      <a:pt x="91282" y="23636"/>
                    </a:lnTo>
                    <a:lnTo>
                      <a:pt x="100512" y="22727"/>
                    </a:lnTo>
                    <a:lnTo>
                      <a:pt x="107692" y="21818"/>
                    </a:lnTo>
                    <a:lnTo>
                      <a:pt x="111794" y="20000"/>
                    </a:lnTo>
                    <a:lnTo>
                      <a:pt x="115897" y="19090"/>
                    </a:lnTo>
                    <a:lnTo>
                      <a:pt x="116923" y="19090"/>
                    </a:lnTo>
                    <a:lnTo>
                      <a:pt x="7692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2" name="Shape 22"/>
              <p:cNvSpPr/>
              <p:nvPr/>
            </p:nvSpPr>
            <p:spPr>
              <a:xfrm rot="420000" flipH="1">
                <a:off x="458786" y="4973636"/>
                <a:ext cx="33336" cy="8731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0"/>
                    </a:moveTo>
                    <a:lnTo>
                      <a:pt x="95172" y="0"/>
                    </a:lnTo>
                    <a:lnTo>
                      <a:pt x="66206" y="6233"/>
                    </a:lnTo>
                    <a:lnTo>
                      <a:pt x="37241" y="14025"/>
                    </a:lnTo>
                    <a:lnTo>
                      <a:pt x="16551" y="29610"/>
                    </a:lnTo>
                    <a:lnTo>
                      <a:pt x="4137" y="46753"/>
                    </a:lnTo>
                    <a:lnTo>
                      <a:pt x="0" y="68571"/>
                    </a:lnTo>
                    <a:lnTo>
                      <a:pt x="12413" y="93506"/>
                    </a:lnTo>
                    <a:lnTo>
                      <a:pt x="45517" y="120000"/>
                    </a:lnTo>
                    <a:lnTo>
                      <a:pt x="62068" y="82597"/>
                    </a:lnTo>
                    <a:lnTo>
                      <a:pt x="78620" y="57662"/>
                    </a:lnTo>
                    <a:lnTo>
                      <a:pt x="95172" y="34285"/>
                    </a:lnTo>
                    <a:lnTo>
                      <a:pt x="1200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grpSp>
            <p:nvGrpSpPr>
              <p:cNvPr id="23" name="Shape 23"/>
              <p:cNvGrpSpPr/>
              <p:nvPr/>
            </p:nvGrpSpPr>
            <p:grpSpPr>
              <a:xfrm rot="-10680000" flipH="1">
                <a:off x="513369" y="5061760"/>
                <a:ext cx="993997" cy="686101"/>
                <a:chOff x="-601176" y="2703816"/>
                <a:chExt cx="993997" cy="686101"/>
              </a:xfrm>
            </p:grpSpPr>
            <p:sp>
              <p:nvSpPr>
                <p:cNvPr id="24" name="Shape 24"/>
                <p:cNvSpPr/>
                <p:nvPr/>
              </p:nvSpPr>
              <p:spPr>
                <a:xfrm rot="4200000">
                  <a:off x="-384967" y="2867818"/>
                  <a:ext cx="227011" cy="6191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6956" y="9361"/>
                      </a:moveTo>
                      <a:lnTo>
                        <a:pt x="3478" y="15319"/>
                      </a:lnTo>
                      <a:lnTo>
                        <a:pt x="1739" y="21063"/>
                      </a:lnTo>
                      <a:lnTo>
                        <a:pt x="0" y="26595"/>
                      </a:lnTo>
                      <a:lnTo>
                        <a:pt x="0" y="32127"/>
                      </a:lnTo>
                      <a:lnTo>
                        <a:pt x="1739" y="38297"/>
                      </a:lnTo>
                      <a:lnTo>
                        <a:pt x="4057" y="44893"/>
                      </a:lnTo>
                      <a:lnTo>
                        <a:pt x="9275" y="52553"/>
                      </a:lnTo>
                      <a:lnTo>
                        <a:pt x="16811" y="61063"/>
                      </a:lnTo>
                      <a:lnTo>
                        <a:pt x="24927" y="69148"/>
                      </a:lnTo>
                      <a:lnTo>
                        <a:pt x="35362" y="77446"/>
                      </a:lnTo>
                      <a:lnTo>
                        <a:pt x="48115" y="86382"/>
                      </a:lnTo>
                      <a:lnTo>
                        <a:pt x="61449" y="94893"/>
                      </a:lnTo>
                      <a:lnTo>
                        <a:pt x="76521" y="102765"/>
                      </a:lnTo>
                      <a:lnTo>
                        <a:pt x="91014" y="109787"/>
                      </a:lnTo>
                      <a:lnTo>
                        <a:pt x="105507" y="115744"/>
                      </a:lnTo>
                      <a:lnTo>
                        <a:pt x="120000" y="120000"/>
                      </a:lnTo>
                      <a:lnTo>
                        <a:pt x="92753" y="106595"/>
                      </a:lnTo>
                      <a:lnTo>
                        <a:pt x="73623" y="95319"/>
                      </a:lnTo>
                      <a:lnTo>
                        <a:pt x="59710" y="86170"/>
                      </a:lnTo>
                      <a:lnTo>
                        <a:pt x="50434" y="78297"/>
                      </a:lnTo>
                      <a:lnTo>
                        <a:pt x="43478" y="71702"/>
                      </a:lnTo>
                      <a:lnTo>
                        <a:pt x="39420" y="65744"/>
                      </a:lnTo>
                      <a:lnTo>
                        <a:pt x="36521" y="60638"/>
                      </a:lnTo>
                      <a:lnTo>
                        <a:pt x="32463" y="55531"/>
                      </a:lnTo>
                      <a:lnTo>
                        <a:pt x="25507" y="43617"/>
                      </a:lnTo>
                      <a:lnTo>
                        <a:pt x="23768" y="29787"/>
                      </a:lnTo>
                      <a:lnTo>
                        <a:pt x="24927" y="14468"/>
                      </a:lnTo>
                      <a:lnTo>
                        <a:pt x="28985" y="0"/>
                      </a:lnTo>
                      <a:lnTo>
                        <a:pt x="6956" y="936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25" name="Shape 25"/>
                <p:cNvSpPr/>
                <p:nvPr/>
              </p:nvSpPr>
              <p:spPr>
                <a:xfrm rot="4200000">
                  <a:off x="197642" y="2794792"/>
                  <a:ext cx="52386" cy="254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0" y="9827"/>
                      </a:moveTo>
                      <a:lnTo>
                        <a:pt x="35744" y="28448"/>
                      </a:lnTo>
                      <a:lnTo>
                        <a:pt x="56170" y="52241"/>
                      </a:lnTo>
                      <a:lnTo>
                        <a:pt x="61276" y="82241"/>
                      </a:lnTo>
                      <a:lnTo>
                        <a:pt x="48510" y="120000"/>
                      </a:lnTo>
                      <a:lnTo>
                        <a:pt x="114893" y="112241"/>
                      </a:lnTo>
                      <a:lnTo>
                        <a:pt x="120000" y="92068"/>
                      </a:lnTo>
                      <a:lnTo>
                        <a:pt x="120000" y="72413"/>
                      </a:lnTo>
                      <a:lnTo>
                        <a:pt x="114893" y="53275"/>
                      </a:lnTo>
                      <a:lnTo>
                        <a:pt x="104680" y="36724"/>
                      </a:lnTo>
                      <a:lnTo>
                        <a:pt x="91914" y="26896"/>
                      </a:lnTo>
                      <a:lnTo>
                        <a:pt x="74042" y="17586"/>
                      </a:lnTo>
                      <a:lnTo>
                        <a:pt x="56170" y="8793"/>
                      </a:lnTo>
                      <a:lnTo>
                        <a:pt x="33191" y="0"/>
                      </a:lnTo>
                      <a:lnTo>
                        <a:pt x="0" y="98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26" name="Shape 26"/>
                <p:cNvSpPr/>
                <p:nvPr/>
              </p:nvSpPr>
              <p:spPr>
                <a:xfrm rot="4200000">
                  <a:off x="308768" y="2734467"/>
                  <a:ext cx="95250" cy="4286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120000" y="66000"/>
                      </a:moveTo>
                      <a:lnTo>
                        <a:pt x="106206" y="51000"/>
                      </a:lnTo>
                      <a:lnTo>
                        <a:pt x="93793" y="36000"/>
                      </a:lnTo>
                      <a:lnTo>
                        <a:pt x="80000" y="21000"/>
                      </a:lnTo>
                      <a:lnTo>
                        <a:pt x="64827" y="15000"/>
                      </a:lnTo>
                      <a:lnTo>
                        <a:pt x="51034" y="9000"/>
                      </a:lnTo>
                      <a:lnTo>
                        <a:pt x="35862" y="6000"/>
                      </a:lnTo>
                      <a:lnTo>
                        <a:pt x="17931" y="0"/>
                      </a:lnTo>
                      <a:lnTo>
                        <a:pt x="0" y="6000"/>
                      </a:lnTo>
                      <a:lnTo>
                        <a:pt x="8275" y="18000"/>
                      </a:lnTo>
                      <a:lnTo>
                        <a:pt x="19310" y="30000"/>
                      </a:lnTo>
                      <a:lnTo>
                        <a:pt x="30344" y="42000"/>
                      </a:lnTo>
                      <a:lnTo>
                        <a:pt x="45517" y="54000"/>
                      </a:lnTo>
                      <a:lnTo>
                        <a:pt x="57931" y="66000"/>
                      </a:lnTo>
                      <a:lnTo>
                        <a:pt x="71724" y="81000"/>
                      </a:lnTo>
                      <a:lnTo>
                        <a:pt x="88275" y="99000"/>
                      </a:lnTo>
                      <a:lnTo>
                        <a:pt x="102068" y="120000"/>
                      </a:lnTo>
                      <a:lnTo>
                        <a:pt x="120000" y="6600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</p:grpSp>
        </p:grpSp>
        <p:grpSp>
          <p:nvGrpSpPr>
            <p:cNvPr id="27" name="Shape 27"/>
            <p:cNvGrpSpPr/>
            <p:nvPr/>
          </p:nvGrpSpPr>
          <p:grpSpPr>
            <a:xfrm rot="6240000">
              <a:off x="540349" y="6121476"/>
              <a:ext cx="622303" cy="664525"/>
              <a:chOff x="2741611" y="1377950"/>
              <a:chExt cx="204788" cy="246062"/>
            </a:xfrm>
          </p:grpSpPr>
          <p:sp>
            <p:nvSpPr>
              <p:cNvPr id="28" name="Shape 28"/>
              <p:cNvSpPr/>
              <p:nvPr/>
            </p:nvSpPr>
            <p:spPr>
              <a:xfrm>
                <a:off x="2741611" y="1377950"/>
                <a:ext cx="65086" cy="9366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9999" y="28717"/>
                    </a:moveTo>
                    <a:lnTo>
                      <a:pt x="39036" y="0"/>
                    </a:lnTo>
                    <a:lnTo>
                      <a:pt x="0" y="120000"/>
                    </a:lnTo>
                    <a:lnTo>
                      <a:pt x="119999" y="2871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9" name="Shape 29"/>
              <p:cNvSpPr/>
              <p:nvPr/>
            </p:nvSpPr>
            <p:spPr>
              <a:xfrm>
                <a:off x="2835275" y="1422400"/>
                <a:ext cx="111125" cy="7778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19999"/>
                    </a:moveTo>
                    <a:lnTo>
                      <a:pt x="101142" y="0"/>
                    </a:lnTo>
                    <a:lnTo>
                      <a:pt x="120000" y="59999"/>
                    </a:lnTo>
                    <a:lnTo>
                      <a:pt x="0" y="11999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0" name="Shape 30"/>
              <p:cNvSpPr/>
              <p:nvPr/>
            </p:nvSpPr>
            <p:spPr>
              <a:xfrm>
                <a:off x="2813050" y="1584325"/>
                <a:ext cx="115886" cy="3968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7142"/>
                    </a:moveTo>
                    <a:lnTo>
                      <a:pt x="120000" y="0"/>
                    </a:lnTo>
                    <a:lnTo>
                      <a:pt x="108413" y="119999"/>
                    </a:lnTo>
                    <a:lnTo>
                      <a:pt x="0" y="17142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grpSp>
          <p:nvGrpSpPr>
            <p:cNvPr id="31" name="Shape 31"/>
            <p:cNvGrpSpPr/>
            <p:nvPr/>
          </p:nvGrpSpPr>
          <p:grpSpPr>
            <a:xfrm rot="4980000">
              <a:off x="395285" y="1749426"/>
              <a:ext cx="654053" cy="793750"/>
              <a:chOff x="2741611" y="1374775"/>
              <a:chExt cx="204788" cy="249237"/>
            </a:xfrm>
          </p:grpSpPr>
          <p:sp>
            <p:nvSpPr>
              <p:cNvPr id="32" name="Shape 32"/>
              <p:cNvSpPr/>
              <p:nvPr/>
            </p:nvSpPr>
            <p:spPr>
              <a:xfrm>
                <a:off x="2741611" y="1374775"/>
                <a:ext cx="65086" cy="9366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9999" y="28717"/>
                    </a:moveTo>
                    <a:lnTo>
                      <a:pt x="39036" y="0"/>
                    </a:lnTo>
                    <a:lnTo>
                      <a:pt x="0" y="120000"/>
                    </a:lnTo>
                    <a:lnTo>
                      <a:pt x="119999" y="2871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3" name="Shape 33"/>
              <p:cNvSpPr/>
              <p:nvPr/>
            </p:nvSpPr>
            <p:spPr>
              <a:xfrm>
                <a:off x="2835275" y="1419225"/>
                <a:ext cx="111125" cy="7778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19999"/>
                    </a:moveTo>
                    <a:lnTo>
                      <a:pt x="101142" y="0"/>
                    </a:lnTo>
                    <a:lnTo>
                      <a:pt x="120000" y="59999"/>
                    </a:lnTo>
                    <a:lnTo>
                      <a:pt x="0" y="11999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4" name="Shape 34"/>
              <p:cNvSpPr/>
              <p:nvPr/>
            </p:nvSpPr>
            <p:spPr>
              <a:xfrm>
                <a:off x="2813050" y="1584325"/>
                <a:ext cx="115886" cy="3968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7142"/>
                    </a:moveTo>
                    <a:lnTo>
                      <a:pt x="120000" y="0"/>
                    </a:lnTo>
                    <a:lnTo>
                      <a:pt x="108413" y="119999"/>
                    </a:lnTo>
                    <a:lnTo>
                      <a:pt x="0" y="17142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grpSp>
          <p:nvGrpSpPr>
            <p:cNvPr id="35" name="Shape 35"/>
            <p:cNvGrpSpPr/>
            <p:nvPr/>
          </p:nvGrpSpPr>
          <p:grpSpPr>
            <a:xfrm>
              <a:off x="1293812" y="0"/>
              <a:ext cx="547689" cy="582612"/>
              <a:chOff x="2741611" y="1374775"/>
              <a:chExt cx="204788" cy="249237"/>
            </a:xfrm>
          </p:grpSpPr>
          <p:sp>
            <p:nvSpPr>
              <p:cNvPr id="36" name="Shape 36"/>
              <p:cNvSpPr/>
              <p:nvPr/>
            </p:nvSpPr>
            <p:spPr>
              <a:xfrm>
                <a:off x="2741611" y="1374775"/>
                <a:ext cx="65086" cy="9366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9999" y="28717"/>
                    </a:moveTo>
                    <a:lnTo>
                      <a:pt x="39036" y="0"/>
                    </a:lnTo>
                    <a:lnTo>
                      <a:pt x="0" y="120000"/>
                    </a:lnTo>
                    <a:lnTo>
                      <a:pt x="119999" y="2871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7" name="Shape 37"/>
              <p:cNvSpPr/>
              <p:nvPr/>
            </p:nvSpPr>
            <p:spPr>
              <a:xfrm>
                <a:off x="2835275" y="1419225"/>
                <a:ext cx="111125" cy="7778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19999"/>
                    </a:moveTo>
                    <a:lnTo>
                      <a:pt x="101142" y="0"/>
                    </a:lnTo>
                    <a:lnTo>
                      <a:pt x="120000" y="59999"/>
                    </a:lnTo>
                    <a:lnTo>
                      <a:pt x="0" y="11999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8" name="Shape 38"/>
              <p:cNvSpPr/>
              <p:nvPr/>
            </p:nvSpPr>
            <p:spPr>
              <a:xfrm>
                <a:off x="2813050" y="1584325"/>
                <a:ext cx="115886" cy="3968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7142"/>
                    </a:moveTo>
                    <a:lnTo>
                      <a:pt x="120000" y="0"/>
                    </a:lnTo>
                    <a:lnTo>
                      <a:pt x="108413" y="119999"/>
                    </a:lnTo>
                    <a:lnTo>
                      <a:pt x="0" y="17142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sp>
          <p:nvSpPr>
            <p:cNvPr id="39" name="Shape 39"/>
            <p:cNvSpPr/>
            <p:nvPr/>
          </p:nvSpPr>
          <p:spPr>
            <a:xfrm>
              <a:off x="138111" y="149225"/>
              <a:ext cx="1109661" cy="12001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71" y="62222"/>
                  </a:moveTo>
                  <a:cubicBezTo>
                    <a:pt x="343" y="54761"/>
                    <a:pt x="343" y="47460"/>
                    <a:pt x="515" y="40000"/>
                  </a:cubicBezTo>
                  <a:cubicBezTo>
                    <a:pt x="515" y="37777"/>
                    <a:pt x="2746" y="35555"/>
                    <a:pt x="3605" y="33333"/>
                  </a:cubicBezTo>
                  <a:cubicBezTo>
                    <a:pt x="4120" y="32063"/>
                    <a:pt x="4978" y="28888"/>
                    <a:pt x="4978" y="28888"/>
                  </a:cubicBezTo>
                  <a:cubicBezTo>
                    <a:pt x="5493" y="27460"/>
                    <a:pt x="5836" y="25873"/>
                    <a:pt x="6695" y="24444"/>
                  </a:cubicBezTo>
                  <a:cubicBezTo>
                    <a:pt x="7210" y="23492"/>
                    <a:pt x="8755" y="21904"/>
                    <a:pt x="8755" y="21904"/>
                  </a:cubicBezTo>
                  <a:cubicBezTo>
                    <a:pt x="9957" y="18412"/>
                    <a:pt x="15107" y="13015"/>
                    <a:pt x="19055" y="11746"/>
                  </a:cubicBezTo>
                  <a:cubicBezTo>
                    <a:pt x="21974" y="9682"/>
                    <a:pt x="25579" y="5873"/>
                    <a:pt x="29012" y="4761"/>
                  </a:cubicBezTo>
                  <a:cubicBezTo>
                    <a:pt x="31244" y="2698"/>
                    <a:pt x="35536" y="2380"/>
                    <a:pt x="38626" y="1587"/>
                  </a:cubicBezTo>
                  <a:cubicBezTo>
                    <a:pt x="40000" y="1269"/>
                    <a:pt x="41373" y="952"/>
                    <a:pt x="42746" y="634"/>
                  </a:cubicBezTo>
                  <a:cubicBezTo>
                    <a:pt x="43605" y="476"/>
                    <a:pt x="45493" y="0"/>
                    <a:pt x="45493" y="0"/>
                  </a:cubicBezTo>
                  <a:cubicBezTo>
                    <a:pt x="50815" y="158"/>
                    <a:pt x="55965" y="0"/>
                    <a:pt x="61287" y="317"/>
                  </a:cubicBezTo>
                  <a:cubicBezTo>
                    <a:pt x="62832" y="317"/>
                    <a:pt x="66094" y="952"/>
                    <a:pt x="66094" y="952"/>
                  </a:cubicBezTo>
                  <a:cubicBezTo>
                    <a:pt x="71587" y="2698"/>
                    <a:pt x="79484" y="2222"/>
                    <a:pt x="83948" y="6349"/>
                  </a:cubicBezTo>
                  <a:cubicBezTo>
                    <a:pt x="90643" y="9523"/>
                    <a:pt x="101630" y="16666"/>
                    <a:pt x="106266" y="20317"/>
                  </a:cubicBezTo>
                  <a:cubicBezTo>
                    <a:pt x="109012" y="21269"/>
                    <a:pt x="110386" y="26031"/>
                    <a:pt x="112103" y="28253"/>
                  </a:cubicBezTo>
                  <a:cubicBezTo>
                    <a:pt x="114506" y="37142"/>
                    <a:pt x="117939" y="42063"/>
                    <a:pt x="118969" y="51111"/>
                  </a:cubicBezTo>
                  <a:cubicBezTo>
                    <a:pt x="119999" y="57936"/>
                    <a:pt x="118798" y="63174"/>
                    <a:pt x="117939" y="68888"/>
                  </a:cubicBezTo>
                  <a:cubicBezTo>
                    <a:pt x="117768" y="74444"/>
                    <a:pt x="118626" y="80952"/>
                    <a:pt x="114163" y="85396"/>
                  </a:cubicBezTo>
                  <a:cubicBezTo>
                    <a:pt x="112789" y="86825"/>
                    <a:pt x="110557" y="87777"/>
                    <a:pt x="109699" y="89523"/>
                  </a:cubicBezTo>
                  <a:cubicBezTo>
                    <a:pt x="109184" y="90317"/>
                    <a:pt x="109184" y="91428"/>
                    <a:pt x="108326" y="92063"/>
                  </a:cubicBezTo>
                  <a:cubicBezTo>
                    <a:pt x="107124" y="92857"/>
                    <a:pt x="104206" y="93333"/>
                    <a:pt x="104206" y="93333"/>
                  </a:cubicBezTo>
                  <a:cubicBezTo>
                    <a:pt x="99742" y="95555"/>
                    <a:pt x="85665" y="103015"/>
                    <a:pt x="81201" y="105396"/>
                  </a:cubicBezTo>
                  <a:cubicBezTo>
                    <a:pt x="79828" y="105714"/>
                    <a:pt x="77081" y="107619"/>
                    <a:pt x="77081" y="107619"/>
                  </a:cubicBezTo>
                  <a:cubicBezTo>
                    <a:pt x="75193" y="108730"/>
                    <a:pt x="71587" y="107777"/>
                    <a:pt x="69527" y="108571"/>
                  </a:cubicBezTo>
                  <a:cubicBezTo>
                    <a:pt x="67982" y="109047"/>
                    <a:pt x="66094" y="109206"/>
                    <a:pt x="64377" y="109523"/>
                  </a:cubicBezTo>
                  <a:cubicBezTo>
                    <a:pt x="56309" y="109365"/>
                    <a:pt x="52703" y="109047"/>
                    <a:pt x="45836" y="108571"/>
                  </a:cubicBezTo>
                  <a:cubicBezTo>
                    <a:pt x="42746" y="109523"/>
                    <a:pt x="45321" y="108412"/>
                    <a:pt x="44463" y="114603"/>
                  </a:cubicBezTo>
                  <a:cubicBezTo>
                    <a:pt x="44291" y="116349"/>
                    <a:pt x="42918" y="119047"/>
                    <a:pt x="41373" y="120000"/>
                  </a:cubicBezTo>
                  <a:cubicBezTo>
                    <a:pt x="37424" y="119365"/>
                    <a:pt x="35536" y="116666"/>
                    <a:pt x="31759" y="115555"/>
                  </a:cubicBezTo>
                  <a:cubicBezTo>
                    <a:pt x="30214" y="115079"/>
                    <a:pt x="29356" y="114920"/>
                    <a:pt x="27982" y="114285"/>
                  </a:cubicBezTo>
                  <a:cubicBezTo>
                    <a:pt x="27296" y="113968"/>
                    <a:pt x="25922" y="113650"/>
                    <a:pt x="25922" y="113650"/>
                  </a:cubicBezTo>
                  <a:cubicBezTo>
                    <a:pt x="26952" y="110317"/>
                    <a:pt x="30901" y="109365"/>
                    <a:pt x="33476" y="106984"/>
                  </a:cubicBezTo>
                  <a:cubicBezTo>
                    <a:pt x="33991" y="105555"/>
                    <a:pt x="35193" y="103492"/>
                    <a:pt x="36223" y="102222"/>
                  </a:cubicBezTo>
                  <a:cubicBezTo>
                    <a:pt x="36051" y="101269"/>
                    <a:pt x="36394" y="100158"/>
                    <a:pt x="35879" y="99365"/>
                  </a:cubicBezTo>
                  <a:cubicBezTo>
                    <a:pt x="35536" y="98571"/>
                    <a:pt x="34163" y="98888"/>
                    <a:pt x="33476" y="98412"/>
                  </a:cubicBezTo>
                  <a:cubicBezTo>
                    <a:pt x="31759" y="97142"/>
                    <a:pt x="29699" y="96190"/>
                    <a:pt x="28326" y="94603"/>
                  </a:cubicBezTo>
                  <a:cubicBezTo>
                    <a:pt x="25064" y="90952"/>
                    <a:pt x="21115" y="87619"/>
                    <a:pt x="16995" y="84761"/>
                  </a:cubicBezTo>
                  <a:cubicBezTo>
                    <a:pt x="14935" y="83333"/>
                    <a:pt x="12360" y="82063"/>
                    <a:pt x="10472" y="80317"/>
                  </a:cubicBezTo>
                  <a:cubicBezTo>
                    <a:pt x="8412" y="78412"/>
                    <a:pt x="6351" y="76190"/>
                    <a:pt x="3948" y="74603"/>
                  </a:cubicBezTo>
                  <a:cubicBezTo>
                    <a:pt x="2231" y="72380"/>
                    <a:pt x="1716" y="71587"/>
                    <a:pt x="1201" y="68888"/>
                  </a:cubicBezTo>
                  <a:cubicBezTo>
                    <a:pt x="1030" y="66825"/>
                    <a:pt x="1201" y="64761"/>
                    <a:pt x="858" y="62857"/>
                  </a:cubicBezTo>
                  <a:cubicBezTo>
                    <a:pt x="858" y="62539"/>
                    <a:pt x="0" y="62063"/>
                    <a:pt x="171" y="62222"/>
                  </a:cubicBezTo>
                  <a:close/>
                </a:path>
              </a:pathLst>
            </a:custGeom>
            <a:solidFill>
              <a:schemeClr val="accent1">
                <a:alpha val="49803"/>
              </a:scheme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0" name="Shape 40"/>
            <p:cNvSpPr/>
            <p:nvPr/>
          </p:nvSpPr>
          <p:spPr>
            <a:xfrm rot="780000">
              <a:off x="384175" y="5403849"/>
              <a:ext cx="209550" cy="2651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5504" y="769"/>
                  </a:lnTo>
                  <a:lnTo>
                    <a:pt x="19816" y="3846"/>
                  </a:lnTo>
                  <a:lnTo>
                    <a:pt x="40733" y="9230"/>
                  </a:lnTo>
                  <a:lnTo>
                    <a:pt x="63853" y="18461"/>
                  </a:lnTo>
                  <a:lnTo>
                    <a:pt x="85871" y="33846"/>
                  </a:lnTo>
                  <a:lnTo>
                    <a:pt x="105688" y="54615"/>
                  </a:lnTo>
                  <a:lnTo>
                    <a:pt x="117798" y="83076"/>
                  </a:lnTo>
                  <a:lnTo>
                    <a:pt x="120000" y="120000"/>
                  </a:lnTo>
                  <a:lnTo>
                    <a:pt x="115596" y="120000"/>
                  </a:lnTo>
                  <a:lnTo>
                    <a:pt x="108990" y="120000"/>
                  </a:lnTo>
                  <a:lnTo>
                    <a:pt x="102385" y="120000"/>
                  </a:lnTo>
                  <a:lnTo>
                    <a:pt x="95779" y="118461"/>
                  </a:lnTo>
                  <a:lnTo>
                    <a:pt x="89174" y="117692"/>
                  </a:lnTo>
                  <a:lnTo>
                    <a:pt x="81467" y="115384"/>
                  </a:lnTo>
                  <a:lnTo>
                    <a:pt x="72660" y="111538"/>
                  </a:lnTo>
                  <a:lnTo>
                    <a:pt x="63853" y="106923"/>
                  </a:lnTo>
                  <a:lnTo>
                    <a:pt x="58348" y="96923"/>
                  </a:lnTo>
                  <a:lnTo>
                    <a:pt x="58348" y="85384"/>
                  </a:lnTo>
                  <a:lnTo>
                    <a:pt x="61651" y="73846"/>
                  </a:lnTo>
                  <a:lnTo>
                    <a:pt x="64954" y="61538"/>
                  </a:lnTo>
                  <a:lnTo>
                    <a:pt x="61651" y="47692"/>
                  </a:lnTo>
                  <a:lnTo>
                    <a:pt x="52844" y="33076"/>
                  </a:lnTo>
                  <a:lnTo>
                    <a:pt x="34128" y="176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1" name="Shape 41"/>
            <p:cNvSpPr/>
            <p:nvPr/>
          </p:nvSpPr>
          <p:spPr>
            <a:xfrm rot="780000">
              <a:off x="422275" y="5702300"/>
              <a:ext cx="104775" cy="6826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2222" y="3000"/>
                  </a:lnTo>
                  <a:lnTo>
                    <a:pt x="13333" y="9000"/>
                  </a:lnTo>
                  <a:lnTo>
                    <a:pt x="28888" y="24000"/>
                  </a:lnTo>
                  <a:lnTo>
                    <a:pt x="46666" y="36000"/>
                  </a:lnTo>
                  <a:lnTo>
                    <a:pt x="64444" y="45000"/>
                  </a:lnTo>
                  <a:lnTo>
                    <a:pt x="84444" y="51000"/>
                  </a:lnTo>
                  <a:lnTo>
                    <a:pt x="102222" y="54000"/>
                  </a:lnTo>
                  <a:lnTo>
                    <a:pt x="120000" y="48000"/>
                  </a:lnTo>
                  <a:lnTo>
                    <a:pt x="117777" y="75000"/>
                  </a:lnTo>
                  <a:lnTo>
                    <a:pt x="111111" y="99000"/>
                  </a:lnTo>
                  <a:lnTo>
                    <a:pt x="97777" y="114000"/>
                  </a:lnTo>
                  <a:lnTo>
                    <a:pt x="82222" y="120000"/>
                  </a:lnTo>
                  <a:lnTo>
                    <a:pt x="62222" y="117000"/>
                  </a:lnTo>
                  <a:lnTo>
                    <a:pt x="42222" y="96000"/>
                  </a:lnTo>
                  <a:lnTo>
                    <a:pt x="22222" y="6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2" name="Shape 42"/>
            <p:cNvSpPr/>
            <p:nvPr/>
          </p:nvSpPr>
          <p:spPr>
            <a:xfrm>
              <a:off x="17461" y="6524625"/>
              <a:ext cx="187324" cy="33178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6101" y="4593"/>
                  </a:lnTo>
                  <a:lnTo>
                    <a:pt x="15254" y="10909"/>
                  </a:lnTo>
                  <a:lnTo>
                    <a:pt x="26440" y="18947"/>
                  </a:lnTo>
                  <a:lnTo>
                    <a:pt x="38644" y="29282"/>
                  </a:lnTo>
                  <a:lnTo>
                    <a:pt x="54915" y="41339"/>
                  </a:lnTo>
                  <a:lnTo>
                    <a:pt x="68135" y="53971"/>
                  </a:lnTo>
                  <a:lnTo>
                    <a:pt x="80338" y="68325"/>
                  </a:lnTo>
                  <a:lnTo>
                    <a:pt x="88474" y="83827"/>
                  </a:lnTo>
                  <a:lnTo>
                    <a:pt x="95593" y="100478"/>
                  </a:lnTo>
                  <a:lnTo>
                    <a:pt x="92542" y="119999"/>
                  </a:lnTo>
                  <a:lnTo>
                    <a:pt x="120000" y="119999"/>
                  </a:lnTo>
                  <a:lnTo>
                    <a:pt x="118983" y="101626"/>
                  </a:lnTo>
                  <a:lnTo>
                    <a:pt x="105762" y="68325"/>
                  </a:lnTo>
                  <a:lnTo>
                    <a:pt x="83389" y="39617"/>
                  </a:lnTo>
                  <a:lnTo>
                    <a:pt x="47796" y="155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3" name="Shape 43"/>
            <p:cNvSpPr/>
            <p:nvPr/>
          </p:nvSpPr>
          <p:spPr>
            <a:xfrm>
              <a:off x="0" y="6299200"/>
              <a:ext cx="206374" cy="2031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5076" y="0"/>
                  </a:moveTo>
                  <a:lnTo>
                    <a:pt x="120000" y="120000"/>
                  </a:lnTo>
                  <a:lnTo>
                    <a:pt x="115384" y="118125"/>
                  </a:lnTo>
                  <a:lnTo>
                    <a:pt x="102461" y="113437"/>
                  </a:lnTo>
                  <a:lnTo>
                    <a:pt x="84923" y="104062"/>
                  </a:lnTo>
                  <a:lnTo>
                    <a:pt x="62769" y="96562"/>
                  </a:lnTo>
                  <a:lnTo>
                    <a:pt x="37846" y="88125"/>
                  </a:lnTo>
                  <a:lnTo>
                    <a:pt x="17538" y="84375"/>
                  </a:lnTo>
                  <a:lnTo>
                    <a:pt x="0" y="87187"/>
                  </a:lnTo>
                  <a:lnTo>
                    <a:pt x="0" y="67500"/>
                  </a:lnTo>
                  <a:lnTo>
                    <a:pt x="11076" y="65625"/>
                  </a:lnTo>
                  <a:lnTo>
                    <a:pt x="22153" y="61875"/>
                  </a:lnTo>
                  <a:lnTo>
                    <a:pt x="35076" y="61875"/>
                  </a:lnTo>
                  <a:lnTo>
                    <a:pt x="47076" y="62812"/>
                  </a:lnTo>
                  <a:lnTo>
                    <a:pt x="60000" y="65625"/>
                  </a:lnTo>
                  <a:lnTo>
                    <a:pt x="72000" y="73125"/>
                  </a:lnTo>
                  <a:lnTo>
                    <a:pt x="74769" y="69375"/>
                  </a:lnTo>
                  <a:lnTo>
                    <a:pt x="74769" y="54375"/>
                  </a:lnTo>
                  <a:lnTo>
                    <a:pt x="75692" y="34687"/>
                  </a:lnTo>
                  <a:lnTo>
                    <a:pt x="75692" y="27187"/>
                  </a:lnTo>
                  <a:lnTo>
                    <a:pt x="73846" y="27187"/>
                  </a:lnTo>
                  <a:lnTo>
                    <a:pt x="71076" y="25312"/>
                  </a:lnTo>
                  <a:lnTo>
                    <a:pt x="70153" y="20625"/>
                  </a:lnTo>
                  <a:lnTo>
                    <a:pt x="69230" y="17812"/>
                  </a:lnTo>
                  <a:lnTo>
                    <a:pt x="70153" y="14062"/>
                  </a:lnTo>
                  <a:lnTo>
                    <a:pt x="72923" y="9375"/>
                  </a:lnTo>
                  <a:lnTo>
                    <a:pt x="82153" y="5625"/>
                  </a:lnTo>
                  <a:lnTo>
                    <a:pt x="95076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4" name="Shape 44"/>
            <p:cNvSpPr/>
            <p:nvPr/>
          </p:nvSpPr>
          <p:spPr>
            <a:xfrm>
              <a:off x="0" y="6269037"/>
              <a:ext cx="74611" cy="13652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4468" y="0"/>
                  </a:moveTo>
                  <a:lnTo>
                    <a:pt x="38297" y="51627"/>
                  </a:lnTo>
                  <a:lnTo>
                    <a:pt x="0" y="82325"/>
                  </a:lnTo>
                  <a:lnTo>
                    <a:pt x="0" y="120000"/>
                  </a:lnTo>
                  <a:lnTo>
                    <a:pt x="20425" y="114418"/>
                  </a:lnTo>
                  <a:lnTo>
                    <a:pt x="51063" y="101860"/>
                  </a:lnTo>
                  <a:lnTo>
                    <a:pt x="84255" y="87906"/>
                  </a:lnTo>
                  <a:lnTo>
                    <a:pt x="107234" y="71162"/>
                  </a:lnTo>
                  <a:lnTo>
                    <a:pt x="120000" y="50232"/>
                  </a:lnTo>
                  <a:lnTo>
                    <a:pt x="117446" y="26511"/>
                  </a:lnTo>
                  <a:lnTo>
                    <a:pt x="94468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5" name="Shape 45"/>
            <p:cNvSpPr/>
            <p:nvPr/>
          </p:nvSpPr>
          <p:spPr>
            <a:xfrm>
              <a:off x="0" y="5141912"/>
              <a:ext cx="788986" cy="11747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108"/>
                  </a:moveTo>
                  <a:lnTo>
                    <a:pt x="9899" y="648"/>
                  </a:lnTo>
                  <a:lnTo>
                    <a:pt x="24386" y="0"/>
                  </a:lnTo>
                  <a:lnTo>
                    <a:pt x="41046" y="648"/>
                  </a:lnTo>
                  <a:lnTo>
                    <a:pt x="59879" y="3405"/>
                  </a:lnTo>
                  <a:lnTo>
                    <a:pt x="77987" y="8108"/>
                  </a:lnTo>
                  <a:lnTo>
                    <a:pt x="92233" y="14594"/>
                  </a:lnTo>
                  <a:lnTo>
                    <a:pt x="103340" y="22864"/>
                  </a:lnTo>
                  <a:lnTo>
                    <a:pt x="111790" y="32270"/>
                  </a:lnTo>
                  <a:lnTo>
                    <a:pt x="117102" y="42486"/>
                  </a:lnTo>
                  <a:lnTo>
                    <a:pt x="119758" y="53027"/>
                  </a:lnTo>
                  <a:lnTo>
                    <a:pt x="120000" y="64216"/>
                  </a:lnTo>
                  <a:lnTo>
                    <a:pt x="117585" y="74918"/>
                  </a:lnTo>
                  <a:lnTo>
                    <a:pt x="113480" y="85459"/>
                  </a:lnTo>
                  <a:lnTo>
                    <a:pt x="106961" y="95027"/>
                  </a:lnTo>
                  <a:lnTo>
                    <a:pt x="98028" y="103621"/>
                  </a:lnTo>
                  <a:lnTo>
                    <a:pt x="87887" y="110756"/>
                  </a:lnTo>
                  <a:lnTo>
                    <a:pt x="76056" y="115945"/>
                  </a:lnTo>
                  <a:lnTo>
                    <a:pt x="62535" y="119351"/>
                  </a:lnTo>
                  <a:lnTo>
                    <a:pt x="47806" y="120000"/>
                  </a:lnTo>
                  <a:lnTo>
                    <a:pt x="31629" y="117891"/>
                  </a:lnTo>
                  <a:lnTo>
                    <a:pt x="40321" y="118054"/>
                  </a:lnTo>
                  <a:lnTo>
                    <a:pt x="49255" y="116432"/>
                  </a:lnTo>
                  <a:lnTo>
                    <a:pt x="57464" y="113513"/>
                  </a:lnTo>
                  <a:lnTo>
                    <a:pt x="65674" y="108648"/>
                  </a:lnTo>
                  <a:lnTo>
                    <a:pt x="73400" y="102972"/>
                  </a:lnTo>
                  <a:lnTo>
                    <a:pt x="80402" y="96324"/>
                  </a:lnTo>
                  <a:lnTo>
                    <a:pt x="86438" y="89027"/>
                  </a:lnTo>
                  <a:lnTo>
                    <a:pt x="91991" y="81081"/>
                  </a:lnTo>
                  <a:lnTo>
                    <a:pt x="95613" y="72810"/>
                  </a:lnTo>
                  <a:lnTo>
                    <a:pt x="98511" y="64378"/>
                  </a:lnTo>
                  <a:lnTo>
                    <a:pt x="99959" y="56108"/>
                  </a:lnTo>
                  <a:lnTo>
                    <a:pt x="99476" y="48000"/>
                  </a:lnTo>
                  <a:lnTo>
                    <a:pt x="97062" y="40702"/>
                  </a:lnTo>
                  <a:lnTo>
                    <a:pt x="92716" y="33729"/>
                  </a:lnTo>
                  <a:lnTo>
                    <a:pt x="86197" y="27891"/>
                  </a:lnTo>
                  <a:lnTo>
                    <a:pt x="77263" y="23027"/>
                  </a:lnTo>
                  <a:lnTo>
                    <a:pt x="62776" y="17351"/>
                  </a:lnTo>
                  <a:lnTo>
                    <a:pt x="49014" y="13297"/>
                  </a:lnTo>
                  <a:lnTo>
                    <a:pt x="37183" y="10540"/>
                  </a:lnTo>
                  <a:lnTo>
                    <a:pt x="26076" y="9081"/>
                  </a:lnTo>
                  <a:lnTo>
                    <a:pt x="16418" y="8918"/>
                  </a:lnTo>
                  <a:lnTo>
                    <a:pt x="7726" y="9891"/>
                  </a:lnTo>
                  <a:lnTo>
                    <a:pt x="0" y="11351"/>
                  </a:lnTo>
                  <a:lnTo>
                    <a:pt x="0" y="2108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6" name="Shape 46"/>
            <p:cNvSpPr/>
            <p:nvPr/>
          </p:nvSpPr>
          <p:spPr>
            <a:xfrm rot="1560000">
              <a:off x="31749" y="650875"/>
              <a:ext cx="546099" cy="3889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2658"/>
                  </a:lnTo>
                  <a:lnTo>
                    <a:pt x="1400" y="25316"/>
                  </a:lnTo>
                  <a:lnTo>
                    <a:pt x="2801" y="37974"/>
                  </a:lnTo>
                  <a:lnTo>
                    <a:pt x="5136" y="49620"/>
                  </a:lnTo>
                  <a:lnTo>
                    <a:pt x="8404" y="60253"/>
                  </a:lnTo>
                  <a:lnTo>
                    <a:pt x="12607" y="71392"/>
                  </a:lnTo>
                  <a:lnTo>
                    <a:pt x="17743" y="81518"/>
                  </a:lnTo>
                  <a:lnTo>
                    <a:pt x="23813" y="90126"/>
                  </a:lnTo>
                  <a:lnTo>
                    <a:pt x="31284" y="98227"/>
                  </a:lnTo>
                  <a:lnTo>
                    <a:pt x="40155" y="105316"/>
                  </a:lnTo>
                  <a:lnTo>
                    <a:pt x="49494" y="110886"/>
                  </a:lnTo>
                  <a:lnTo>
                    <a:pt x="61167" y="115443"/>
                  </a:lnTo>
                  <a:lnTo>
                    <a:pt x="73774" y="118481"/>
                  </a:lnTo>
                  <a:lnTo>
                    <a:pt x="87782" y="120000"/>
                  </a:lnTo>
                  <a:lnTo>
                    <a:pt x="102723" y="119493"/>
                  </a:lnTo>
                  <a:lnTo>
                    <a:pt x="120000" y="117468"/>
                  </a:lnTo>
                  <a:lnTo>
                    <a:pt x="104591" y="114936"/>
                  </a:lnTo>
                  <a:lnTo>
                    <a:pt x="91050" y="111392"/>
                  </a:lnTo>
                  <a:lnTo>
                    <a:pt x="79377" y="107341"/>
                  </a:lnTo>
                  <a:lnTo>
                    <a:pt x="69105" y="103291"/>
                  </a:lnTo>
                  <a:lnTo>
                    <a:pt x="59766" y="97721"/>
                  </a:lnTo>
                  <a:lnTo>
                    <a:pt x="52295" y="92151"/>
                  </a:lnTo>
                  <a:lnTo>
                    <a:pt x="45291" y="85569"/>
                  </a:lnTo>
                  <a:lnTo>
                    <a:pt x="39221" y="78481"/>
                  </a:lnTo>
                  <a:lnTo>
                    <a:pt x="33618" y="71392"/>
                  </a:lnTo>
                  <a:lnTo>
                    <a:pt x="28482" y="63291"/>
                  </a:lnTo>
                  <a:lnTo>
                    <a:pt x="24280" y="54177"/>
                  </a:lnTo>
                  <a:lnTo>
                    <a:pt x="20077" y="44556"/>
                  </a:lnTo>
                  <a:lnTo>
                    <a:pt x="15408" y="34936"/>
                  </a:lnTo>
                  <a:lnTo>
                    <a:pt x="10739" y="23797"/>
                  </a:lnTo>
                  <a:lnTo>
                    <a:pt x="5603" y="12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7" name="Shape 47"/>
            <p:cNvSpPr/>
            <p:nvPr/>
          </p:nvSpPr>
          <p:spPr>
            <a:xfrm rot="1560000">
              <a:off x="384175" y="1200150"/>
              <a:ext cx="265111" cy="18256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4516" y="0"/>
                  </a:moveTo>
                  <a:lnTo>
                    <a:pt x="120000" y="117818"/>
                  </a:lnTo>
                  <a:lnTo>
                    <a:pt x="116129" y="116727"/>
                  </a:lnTo>
                  <a:lnTo>
                    <a:pt x="103548" y="114545"/>
                  </a:lnTo>
                  <a:lnTo>
                    <a:pt x="86129" y="110181"/>
                  </a:lnTo>
                  <a:lnTo>
                    <a:pt x="65806" y="108000"/>
                  </a:lnTo>
                  <a:lnTo>
                    <a:pt x="43548" y="105818"/>
                  </a:lnTo>
                  <a:lnTo>
                    <a:pt x="24193" y="106909"/>
                  </a:lnTo>
                  <a:lnTo>
                    <a:pt x="8709" y="111272"/>
                  </a:lnTo>
                  <a:lnTo>
                    <a:pt x="0" y="120000"/>
                  </a:lnTo>
                  <a:lnTo>
                    <a:pt x="3870" y="106909"/>
                  </a:lnTo>
                  <a:lnTo>
                    <a:pt x="7741" y="97090"/>
                  </a:lnTo>
                  <a:lnTo>
                    <a:pt x="15483" y="89454"/>
                  </a:lnTo>
                  <a:lnTo>
                    <a:pt x="24193" y="82909"/>
                  </a:lnTo>
                  <a:lnTo>
                    <a:pt x="34838" y="78545"/>
                  </a:lnTo>
                  <a:lnTo>
                    <a:pt x="45483" y="77454"/>
                  </a:lnTo>
                  <a:lnTo>
                    <a:pt x="57096" y="77454"/>
                  </a:lnTo>
                  <a:lnTo>
                    <a:pt x="69677" y="80727"/>
                  </a:lnTo>
                  <a:lnTo>
                    <a:pt x="70645" y="77454"/>
                  </a:lnTo>
                  <a:lnTo>
                    <a:pt x="67741" y="61090"/>
                  </a:lnTo>
                  <a:lnTo>
                    <a:pt x="64838" y="41454"/>
                  </a:lnTo>
                  <a:lnTo>
                    <a:pt x="62903" y="32727"/>
                  </a:lnTo>
                  <a:lnTo>
                    <a:pt x="60967" y="32727"/>
                  </a:lnTo>
                  <a:lnTo>
                    <a:pt x="59032" y="31636"/>
                  </a:lnTo>
                  <a:lnTo>
                    <a:pt x="57096" y="28363"/>
                  </a:lnTo>
                  <a:lnTo>
                    <a:pt x="55161" y="25090"/>
                  </a:lnTo>
                  <a:lnTo>
                    <a:pt x="55161" y="20727"/>
                  </a:lnTo>
                  <a:lnTo>
                    <a:pt x="57096" y="15272"/>
                  </a:lnTo>
                  <a:lnTo>
                    <a:pt x="63870" y="8727"/>
                  </a:lnTo>
                  <a:lnTo>
                    <a:pt x="745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8" name="Shape 48"/>
            <p:cNvSpPr/>
            <p:nvPr/>
          </p:nvSpPr>
          <p:spPr>
            <a:xfrm rot="1560000">
              <a:off x="911224" y="454024"/>
              <a:ext cx="233362" cy="254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5504" y="769"/>
                  </a:lnTo>
                  <a:lnTo>
                    <a:pt x="19816" y="3846"/>
                  </a:lnTo>
                  <a:lnTo>
                    <a:pt x="40733" y="9230"/>
                  </a:lnTo>
                  <a:lnTo>
                    <a:pt x="63853" y="18461"/>
                  </a:lnTo>
                  <a:lnTo>
                    <a:pt x="85871" y="33846"/>
                  </a:lnTo>
                  <a:lnTo>
                    <a:pt x="105688" y="54615"/>
                  </a:lnTo>
                  <a:lnTo>
                    <a:pt x="117798" y="83076"/>
                  </a:lnTo>
                  <a:lnTo>
                    <a:pt x="120000" y="120000"/>
                  </a:lnTo>
                  <a:lnTo>
                    <a:pt x="115596" y="120000"/>
                  </a:lnTo>
                  <a:lnTo>
                    <a:pt x="108990" y="120000"/>
                  </a:lnTo>
                  <a:lnTo>
                    <a:pt x="102385" y="120000"/>
                  </a:lnTo>
                  <a:lnTo>
                    <a:pt x="95779" y="118461"/>
                  </a:lnTo>
                  <a:lnTo>
                    <a:pt x="89174" y="117692"/>
                  </a:lnTo>
                  <a:lnTo>
                    <a:pt x="81467" y="115384"/>
                  </a:lnTo>
                  <a:lnTo>
                    <a:pt x="72660" y="111538"/>
                  </a:lnTo>
                  <a:lnTo>
                    <a:pt x="63853" y="106923"/>
                  </a:lnTo>
                  <a:lnTo>
                    <a:pt x="58348" y="96923"/>
                  </a:lnTo>
                  <a:lnTo>
                    <a:pt x="58348" y="85384"/>
                  </a:lnTo>
                  <a:lnTo>
                    <a:pt x="61651" y="73846"/>
                  </a:lnTo>
                  <a:lnTo>
                    <a:pt x="64954" y="61538"/>
                  </a:lnTo>
                  <a:lnTo>
                    <a:pt x="61651" y="47692"/>
                  </a:lnTo>
                  <a:lnTo>
                    <a:pt x="52844" y="33076"/>
                  </a:lnTo>
                  <a:lnTo>
                    <a:pt x="34128" y="176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9" name="Shape 49"/>
            <p:cNvSpPr/>
            <p:nvPr/>
          </p:nvSpPr>
          <p:spPr>
            <a:xfrm rot="1560000">
              <a:off x="374649" y="1144586"/>
              <a:ext cx="98424" cy="15398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0869" y="0"/>
                  </a:moveTo>
                  <a:lnTo>
                    <a:pt x="52173" y="48510"/>
                  </a:lnTo>
                  <a:lnTo>
                    <a:pt x="39130" y="79148"/>
                  </a:lnTo>
                  <a:lnTo>
                    <a:pt x="28695" y="100851"/>
                  </a:lnTo>
                  <a:lnTo>
                    <a:pt x="0" y="120000"/>
                  </a:lnTo>
                  <a:lnTo>
                    <a:pt x="31304" y="112340"/>
                  </a:lnTo>
                  <a:lnTo>
                    <a:pt x="60000" y="102127"/>
                  </a:lnTo>
                  <a:lnTo>
                    <a:pt x="83478" y="88085"/>
                  </a:lnTo>
                  <a:lnTo>
                    <a:pt x="104347" y="72765"/>
                  </a:lnTo>
                  <a:lnTo>
                    <a:pt x="117391" y="56170"/>
                  </a:lnTo>
                  <a:lnTo>
                    <a:pt x="120000" y="38297"/>
                  </a:lnTo>
                  <a:lnTo>
                    <a:pt x="109565" y="19148"/>
                  </a:lnTo>
                  <a:lnTo>
                    <a:pt x="8086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0" name="Shape 50"/>
            <p:cNvSpPr/>
            <p:nvPr/>
          </p:nvSpPr>
          <p:spPr>
            <a:xfrm rot="1560000">
              <a:off x="928686" y="739774"/>
              <a:ext cx="114299" cy="6508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2222" y="3000"/>
                  </a:lnTo>
                  <a:lnTo>
                    <a:pt x="13333" y="9000"/>
                  </a:lnTo>
                  <a:lnTo>
                    <a:pt x="28888" y="24000"/>
                  </a:lnTo>
                  <a:lnTo>
                    <a:pt x="46666" y="36000"/>
                  </a:lnTo>
                  <a:lnTo>
                    <a:pt x="64444" y="45000"/>
                  </a:lnTo>
                  <a:lnTo>
                    <a:pt x="84444" y="51000"/>
                  </a:lnTo>
                  <a:lnTo>
                    <a:pt x="102222" y="54000"/>
                  </a:lnTo>
                  <a:lnTo>
                    <a:pt x="120000" y="48000"/>
                  </a:lnTo>
                  <a:lnTo>
                    <a:pt x="117777" y="75000"/>
                  </a:lnTo>
                  <a:lnTo>
                    <a:pt x="111111" y="99000"/>
                  </a:lnTo>
                  <a:lnTo>
                    <a:pt x="97777" y="114000"/>
                  </a:lnTo>
                  <a:lnTo>
                    <a:pt x="82222" y="120000"/>
                  </a:lnTo>
                  <a:lnTo>
                    <a:pt x="62222" y="117000"/>
                  </a:lnTo>
                  <a:lnTo>
                    <a:pt x="42222" y="96000"/>
                  </a:lnTo>
                  <a:lnTo>
                    <a:pt x="22222" y="6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1" name="Shape 51"/>
            <p:cNvSpPr/>
            <p:nvPr/>
          </p:nvSpPr>
          <p:spPr>
            <a:xfrm>
              <a:off x="0" y="1406525"/>
              <a:ext cx="571500" cy="10318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8000" y="0"/>
                  </a:moveTo>
                  <a:lnTo>
                    <a:pt x="89666" y="1661"/>
                  </a:lnTo>
                  <a:lnTo>
                    <a:pt x="92333" y="4061"/>
                  </a:lnTo>
                  <a:lnTo>
                    <a:pt x="95333" y="7200"/>
                  </a:lnTo>
                  <a:lnTo>
                    <a:pt x="99000" y="10707"/>
                  </a:lnTo>
                  <a:lnTo>
                    <a:pt x="103000" y="15323"/>
                  </a:lnTo>
                  <a:lnTo>
                    <a:pt x="106333" y="19938"/>
                  </a:lnTo>
                  <a:lnTo>
                    <a:pt x="109666" y="25107"/>
                  </a:lnTo>
                  <a:lnTo>
                    <a:pt x="111000" y="30092"/>
                  </a:lnTo>
                  <a:lnTo>
                    <a:pt x="112000" y="35630"/>
                  </a:lnTo>
                  <a:lnTo>
                    <a:pt x="110666" y="41169"/>
                  </a:lnTo>
                  <a:lnTo>
                    <a:pt x="107666" y="47076"/>
                  </a:lnTo>
                  <a:lnTo>
                    <a:pt x="103333" y="52615"/>
                  </a:lnTo>
                  <a:lnTo>
                    <a:pt x="95666" y="58153"/>
                  </a:lnTo>
                  <a:lnTo>
                    <a:pt x="85666" y="63323"/>
                  </a:lnTo>
                  <a:lnTo>
                    <a:pt x="72666" y="68307"/>
                  </a:lnTo>
                  <a:lnTo>
                    <a:pt x="55666" y="73107"/>
                  </a:lnTo>
                  <a:lnTo>
                    <a:pt x="37000" y="78461"/>
                  </a:lnTo>
                  <a:lnTo>
                    <a:pt x="23000" y="84369"/>
                  </a:lnTo>
                  <a:lnTo>
                    <a:pt x="11666" y="90461"/>
                  </a:lnTo>
                  <a:lnTo>
                    <a:pt x="4000" y="97107"/>
                  </a:lnTo>
                  <a:lnTo>
                    <a:pt x="0" y="102092"/>
                  </a:lnTo>
                  <a:lnTo>
                    <a:pt x="0" y="120000"/>
                  </a:lnTo>
                  <a:lnTo>
                    <a:pt x="2000" y="115938"/>
                  </a:lnTo>
                  <a:lnTo>
                    <a:pt x="6333" y="109661"/>
                  </a:lnTo>
                  <a:lnTo>
                    <a:pt x="14333" y="101723"/>
                  </a:lnTo>
                  <a:lnTo>
                    <a:pt x="25333" y="92861"/>
                  </a:lnTo>
                  <a:lnTo>
                    <a:pt x="41666" y="83815"/>
                  </a:lnTo>
                  <a:lnTo>
                    <a:pt x="63333" y="75323"/>
                  </a:lnTo>
                  <a:lnTo>
                    <a:pt x="91666" y="67384"/>
                  </a:lnTo>
                  <a:lnTo>
                    <a:pt x="102666" y="63138"/>
                  </a:lnTo>
                  <a:lnTo>
                    <a:pt x="111666" y="56307"/>
                  </a:lnTo>
                  <a:lnTo>
                    <a:pt x="117333" y="47076"/>
                  </a:lnTo>
                  <a:lnTo>
                    <a:pt x="120000" y="37107"/>
                  </a:lnTo>
                  <a:lnTo>
                    <a:pt x="118666" y="26584"/>
                  </a:lnTo>
                  <a:lnTo>
                    <a:pt x="113666" y="16246"/>
                  </a:lnTo>
                  <a:lnTo>
                    <a:pt x="103666" y="7200"/>
                  </a:lnTo>
                  <a:lnTo>
                    <a:pt x="880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2" name="Shape 52"/>
            <p:cNvSpPr/>
            <p:nvPr/>
          </p:nvSpPr>
          <p:spPr>
            <a:xfrm rot="1560000">
              <a:off x="88899" y="133350"/>
              <a:ext cx="1276350" cy="108902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429" y="67027"/>
                  </a:moveTo>
                  <a:lnTo>
                    <a:pt x="3221" y="66666"/>
                  </a:lnTo>
                  <a:lnTo>
                    <a:pt x="2013" y="64864"/>
                  </a:lnTo>
                  <a:lnTo>
                    <a:pt x="1208" y="61441"/>
                  </a:lnTo>
                  <a:lnTo>
                    <a:pt x="201" y="57297"/>
                  </a:lnTo>
                  <a:lnTo>
                    <a:pt x="0" y="52072"/>
                  </a:lnTo>
                  <a:lnTo>
                    <a:pt x="0" y="46306"/>
                  </a:lnTo>
                  <a:lnTo>
                    <a:pt x="805" y="40000"/>
                  </a:lnTo>
                  <a:lnTo>
                    <a:pt x="2617" y="33693"/>
                  </a:lnTo>
                  <a:lnTo>
                    <a:pt x="5033" y="27207"/>
                  </a:lnTo>
                  <a:lnTo>
                    <a:pt x="9060" y="20900"/>
                  </a:lnTo>
                  <a:lnTo>
                    <a:pt x="13892" y="15135"/>
                  </a:lnTo>
                  <a:lnTo>
                    <a:pt x="20335" y="9909"/>
                  </a:lnTo>
                  <a:lnTo>
                    <a:pt x="28590" y="5585"/>
                  </a:lnTo>
                  <a:lnTo>
                    <a:pt x="38255" y="2342"/>
                  </a:lnTo>
                  <a:lnTo>
                    <a:pt x="49731" y="360"/>
                  </a:lnTo>
                  <a:lnTo>
                    <a:pt x="63221" y="0"/>
                  </a:lnTo>
                  <a:lnTo>
                    <a:pt x="76510" y="1621"/>
                  </a:lnTo>
                  <a:lnTo>
                    <a:pt x="87785" y="5945"/>
                  </a:lnTo>
                  <a:lnTo>
                    <a:pt x="97449" y="12252"/>
                  </a:lnTo>
                  <a:lnTo>
                    <a:pt x="105503" y="20360"/>
                  </a:lnTo>
                  <a:lnTo>
                    <a:pt x="111543" y="29729"/>
                  </a:lnTo>
                  <a:lnTo>
                    <a:pt x="116174" y="40000"/>
                  </a:lnTo>
                  <a:lnTo>
                    <a:pt x="118993" y="51171"/>
                  </a:lnTo>
                  <a:lnTo>
                    <a:pt x="120000" y="62522"/>
                  </a:lnTo>
                  <a:lnTo>
                    <a:pt x="119798" y="73693"/>
                  </a:lnTo>
                  <a:lnTo>
                    <a:pt x="117785" y="84504"/>
                  </a:lnTo>
                  <a:lnTo>
                    <a:pt x="113959" y="94594"/>
                  </a:lnTo>
                  <a:lnTo>
                    <a:pt x="108724" y="103423"/>
                  </a:lnTo>
                  <a:lnTo>
                    <a:pt x="102080" y="110810"/>
                  </a:lnTo>
                  <a:lnTo>
                    <a:pt x="93624" y="116216"/>
                  </a:lnTo>
                  <a:lnTo>
                    <a:pt x="83959" y="119459"/>
                  </a:lnTo>
                  <a:lnTo>
                    <a:pt x="72483" y="120000"/>
                  </a:lnTo>
                  <a:lnTo>
                    <a:pt x="78322" y="118738"/>
                  </a:lnTo>
                  <a:lnTo>
                    <a:pt x="83959" y="115675"/>
                  </a:lnTo>
                  <a:lnTo>
                    <a:pt x="88791" y="111171"/>
                  </a:lnTo>
                  <a:lnTo>
                    <a:pt x="93221" y="105045"/>
                  </a:lnTo>
                  <a:lnTo>
                    <a:pt x="97046" y="98018"/>
                  </a:lnTo>
                  <a:lnTo>
                    <a:pt x="100067" y="90270"/>
                  </a:lnTo>
                  <a:lnTo>
                    <a:pt x="102483" y="81801"/>
                  </a:lnTo>
                  <a:lnTo>
                    <a:pt x="104093" y="72792"/>
                  </a:lnTo>
                  <a:lnTo>
                    <a:pt x="104697" y="63963"/>
                  </a:lnTo>
                  <a:lnTo>
                    <a:pt x="104496" y="54954"/>
                  </a:lnTo>
                  <a:lnTo>
                    <a:pt x="103489" y="46486"/>
                  </a:lnTo>
                  <a:lnTo>
                    <a:pt x="101073" y="38378"/>
                  </a:lnTo>
                  <a:lnTo>
                    <a:pt x="97651" y="31351"/>
                  </a:lnTo>
                  <a:lnTo>
                    <a:pt x="93020" y="25045"/>
                  </a:lnTo>
                  <a:lnTo>
                    <a:pt x="87181" y="20180"/>
                  </a:lnTo>
                  <a:lnTo>
                    <a:pt x="79932" y="16756"/>
                  </a:lnTo>
                  <a:lnTo>
                    <a:pt x="68657" y="13513"/>
                  </a:lnTo>
                  <a:lnTo>
                    <a:pt x="58389" y="11711"/>
                  </a:lnTo>
                  <a:lnTo>
                    <a:pt x="49530" y="10990"/>
                  </a:lnTo>
                  <a:lnTo>
                    <a:pt x="41677" y="11351"/>
                  </a:lnTo>
                  <a:lnTo>
                    <a:pt x="35033" y="12792"/>
                  </a:lnTo>
                  <a:lnTo>
                    <a:pt x="29395" y="15135"/>
                  </a:lnTo>
                  <a:lnTo>
                    <a:pt x="24362" y="18198"/>
                  </a:lnTo>
                  <a:lnTo>
                    <a:pt x="20335" y="22162"/>
                  </a:lnTo>
                  <a:lnTo>
                    <a:pt x="16912" y="26846"/>
                  </a:lnTo>
                  <a:lnTo>
                    <a:pt x="13892" y="31711"/>
                  </a:lnTo>
                  <a:lnTo>
                    <a:pt x="11476" y="37117"/>
                  </a:lnTo>
                  <a:lnTo>
                    <a:pt x="9664" y="43063"/>
                  </a:lnTo>
                  <a:lnTo>
                    <a:pt x="8053" y="49009"/>
                  </a:lnTo>
                  <a:lnTo>
                    <a:pt x="6644" y="54954"/>
                  </a:lnTo>
                  <a:lnTo>
                    <a:pt x="5637" y="61081"/>
                  </a:lnTo>
                  <a:lnTo>
                    <a:pt x="4429" y="6702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442912" y="103186"/>
            <a:ext cx="8243886" cy="13144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4561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Verdana"/>
                <a:buNone/>
              </a:pPr>
              <a:t>‹#›</a:t>
            </a:fld>
            <a:endParaRPr lang="en-US" sz="14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/>
        </p:nvSpPr>
        <p:spPr>
          <a:xfrm>
            <a:off x="1871662" y="606350"/>
            <a:ext cx="6264299" cy="2775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ct val="25000"/>
              <a:buFont typeface="Comic Sans MS"/>
              <a:buNone/>
            </a:pPr>
            <a:r>
              <a:rPr lang="en-US" sz="8800" b="1" i="0" u="none">
                <a:latin typeface="Comic Sans MS"/>
                <a:ea typeface="Comic Sans MS"/>
                <a:cs typeface="Comic Sans MS"/>
                <a:sym typeface="Comic Sans MS"/>
              </a:rPr>
              <a:t>Что</a:t>
            </a:r>
            <a:r>
              <a:rPr lang="en-US" sz="8800" b="1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8800" b="1" i="0" u="none">
                <a:latin typeface="Comic Sans MS"/>
                <a:ea typeface="Comic Sans MS"/>
                <a:cs typeface="Comic Sans MS"/>
                <a:sym typeface="Comic Sans MS"/>
              </a:rPr>
              <a:t>такое</a:t>
            </a:r>
            <a:r>
              <a:rPr lang="en-US" sz="8800" b="1" i="0" u="none">
                <a:solidFill>
                  <a:schemeClr val="fol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 о</a:t>
            </a:r>
            <a:r>
              <a:rPr lang="en-US" sz="8800" b="1" i="0" u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р</a:t>
            </a:r>
            <a:r>
              <a:rPr lang="en-US" sz="8800" b="1" i="0" u="none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и</a:t>
            </a:r>
            <a:r>
              <a:rPr lang="en-US" sz="8800" b="1" i="0" u="none">
                <a:solidFill>
                  <a:srgbClr val="00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г</a:t>
            </a:r>
            <a:r>
              <a:rPr lang="en-US" sz="8800" b="1" i="0" u="none">
                <a:solidFill>
                  <a:srgbClr val="66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а</a:t>
            </a:r>
            <a:r>
              <a:rPr lang="en-US" sz="8800" b="1" i="0" u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м</a:t>
            </a:r>
            <a:r>
              <a:rPr lang="en-US" sz="8800" b="1" i="0" u="none">
                <a:solidFill>
                  <a:srgbClr val="00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и</a:t>
            </a:r>
            <a:r>
              <a:rPr lang="en-US" sz="8800" b="1">
                <a:solidFill>
                  <a:srgbClr val="00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8800" b="1"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</a:p>
        </p:txBody>
      </p:sp>
      <p:sp>
        <p:nvSpPr>
          <p:cNvPr id="168" name="Shape 168"/>
          <p:cNvSpPr txBox="1"/>
          <p:nvPr/>
        </p:nvSpPr>
        <p:spPr>
          <a:xfrm>
            <a:off x="2268536" y="3716337"/>
            <a:ext cx="338455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9" name="Shape 169"/>
          <p:cNvSpPr txBox="1"/>
          <p:nvPr/>
        </p:nvSpPr>
        <p:spPr>
          <a:xfrm>
            <a:off x="1619250" y="4508500"/>
            <a:ext cx="676910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70" name="Shape 1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5850" y="4316234"/>
            <a:ext cx="3038150" cy="234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Shape 1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6225" y="4700755"/>
            <a:ext cx="2660850" cy="1959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Shape 17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73374" y="3381350"/>
            <a:ext cx="2660850" cy="20408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8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title"/>
          </p:nvPr>
        </p:nvSpPr>
        <p:spPr>
          <a:xfrm>
            <a:off x="2555776" y="493961"/>
            <a:ext cx="4116600" cy="1884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Comic Sans MS"/>
              <a:buNone/>
            </a:pPr>
            <a:r>
              <a:rPr lang="en-US" sz="4000" i="0" u="none" strike="noStrike" cap="none" dirty="0" err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Журавлики</a:t>
            </a:r>
            <a:r>
              <a:rPr lang="en-US" sz="400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–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Comic Sans MS"/>
              <a:buNone/>
            </a:pPr>
            <a:r>
              <a:rPr lang="en-US" sz="4000" i="0" u="none" strike="noStrike" cap="none" dirty="0" err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символы</a:t>
            </a:r>
            <a:r>
              <a:rPr lang="en-US" sz="400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4000" i="0" u="none" strike="noStrike" cap="none" dirty="0" err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оригами</a:t>
            </a:r>
            <a:endParaRPr lang="en-US" sz="400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87" name="Shape 287" descr="dscn636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65625" y="2587450"/>
            <a:ext cx="4721400" cy="391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Shape 288" descr="origami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43852" y="452172"/>
            <a:ext cx="2174100" cy="171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>
            <a:spLocks noGrp="1"/>
          </p:cNvSpPr>
          <p:nvPr>
            <p:ph type="title"/>
          </p:nvPr>
        </p:nvSpPr>
        <p:spPr>
          <a:xfrm>
            <a:off x="774462" y="665550"/>
            <a:ext cx="8244000" cy="1871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Comic Sans MS"/>
              <a:buNone/>
            </a:pPr>
            <a:r>
              <a:rPr lang="en-US" sz="400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Оригами стало популярным не только в Японии, но и во многих странах мира.</a:t>
            </a:r>
          </a:p>
        </p:txBody>
      </p:sp>
      <p:pic>
        <p:nvPicPr>
          <p:cNvPr id="294" name="Shape 2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7775" y="2537250"/>
            <a:ext cx="6477338" cy="4015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>
            <a:spLocks noGrp="1"/>
          </p:cNvSpPr>
          <p:nvPr>
            <p:ph type="title"/>
          </p:nvPr>
        </p:nvSpPr>
        <p:spPr>
          <a:xfrm>
            <a:off x="2051275" y="458325"/>
            <a:ext cx="6368100" cy="87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Comic Sans MS"/>
              <a:buNone/>
            </a:pPr>
            <a:r>
              <a:rPr lang="en-US" sz="400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Цветы в стиле оригами</a:t>
            </a:r>
          </a:p>
        </p:txBody>
      </p:sp>
      <p:pic>
        <p:nvPicPr>
          <p:cNvPr id="306" name="Shape 306" descr="PICT7683_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42900" y="1336225"/>
            <a:ext cx="4296900" cy="5315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>
            <a:spLocks noGrp="1"/>
          </p:cNvSpPr>
          <p:nvPr>
            <p:ph type="title"/>
          </p:nvPr>
        </p:nvSpPr>
        <p:spPr>
          <a:xfrm>
            <a:off x="1565724" y="365575"/>
            <a:ext cx="7181400" cy="796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Comic Sans MS"/>
              <a:buNone/>
            </a:pPr>
            <a:r>
              <a:rPr lang="en-US" sz="440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Оригами из денег</a:t>
            </a:r>
          </a:p>
        </p:txBody>
      </p:sp>
      <p:pic>
        <p:nvPicPr>
          <p:cNvPr id="312" name="Shape 312" descr="6197135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25712" y="1646075"/>
            <a:ext cx="3810000" cy="461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Shape 313" descr="6701330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91825" y="4010825"/>
            <a:ext cx="3311400" cy="252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Shape 3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61637" y="1361862"/>
            <a:ext cx="2971800" cy="244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>
            <a:spLocks noGrp="1"/>
          </p:cNvSpPr>
          <p:nvPr>
            <p:ph type="title"/>
          </p:nvPr>
        </p:nvSpPr>
        <p:spPr>
          <a:xfrm>
            <a:off x="442912" y="-531812"/>
            <a:ext cx="8701086" cy="22320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Comic Sans MS"/>
              <a:buNone/>
            </a:pPr>
            <a:r>
              <a:rPr lang="en-US" sz="400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Миниатюрные модели</a:t>
            </a:r>
            <a:br>
              <a:rPr lang="en-US" sz="400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400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оригами</a:t>
            </a:r>
          </a:p>
        </p:txBody>
      </p:sp>
      <p:pic>
        <p:nvPicPr>
          <p:cNvPr id="320" name="Shape 3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4900" y="2097538"/>
            <a:ext cx="5715000" cy="427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>
            <a:spLocks noGrp="1"/>
          </p:cNvSpPr>
          <p:nvPr>
            <p:ph type="title"/>
          </p:nvPr>
        </p:nvSpPr>
        <p:spPr>
          <a:xfrm>
            <a:off x="1316500" y="404800"/>
            <a:ext cx="7592700" cy="796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Comic Sans MS"/>
              <a:buNone/>
            </a:pPr>
            <a:r>
              <a:rPr lang="en-US" sz="400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Гигантские модели оригами</a:t>
            </a:r>
          </a:p>
        </p:txBody>
      </p:sp>
      <p:pic>
        <p:nvPicPr>
          <p:cNvPr id="326" name="Shape 3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4562" y="1509524"/>
            <a:ext cx="7116575" cy="478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>
            <a:spLocks noGrp="1"/>
          </p:cNvSpPr>
          <p:nvPr>
            <p:ph type="title"/>
          </p:nvPr>
        </p:nvSpPr>
        <p:spPr>
          <a:xfrm>
            <a:off x="1622649" y="692150"/>
            <a:ext cx="7064100" cy="725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Comic Sans MS"/>
              <a:buNone/>
            </a:pPr>
            <a:r>
              <a:rPr lang="en-US" sz="400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Железные модели оригами</a:t>
            </a:r>
          </a:p>
        </p:txBody>
      </p:sp>
      <p:pic>
        <p:nvPicPr>
          <p:cNvPr id="332" name="Shape 3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22662" y="2252886"/>
            <a:ext cx="3528900" cy="410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Shape 333" descr="слон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27762" y="2786275"/>
            <a:ext cx="3771899" cy="293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>
            <a:spLocks noGrp="1"/>
          </p:cNvSpPr>
          <p:nvPr>
            <p:ph type="title"/>
          </p:nvPr>
        </p:nvSpPr>
        <p:spPr>
          <a:xfrm>
            <a:off x="1571604" y="1205800"/>
            <a:ext cx="7371221" cy="4823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marL="22860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400" b="1" dirty="0" err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Какие</a:t>
            </a:r>
            <a:r>
              <a:rPr lang="en-US" sz="2400" b="1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же</a:t>
            </a:r>
            <a:r>
              <a:rPr lang="en-US" sz="2400" b="1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возможности</a:t>
            </a:r>
            <a:r>
              <a:rPr lang="en-US" sz="2400" b="1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даёт</a:t>
            </a:r>
            <a:r>
              <a:rPr lang="en-US" sz="2400" b="1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нашим</a:t>
            </a:r>
            <a:r>
              <a:rPr lang="en-US" sz="2400" b="1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детям</a:t>
            </a:r>
            <a:r>
              <a:rPr lang="en-US" sz="2400" b="1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искусство</a:t>
            </a:r>
            <a:r>
              <a:rPr lang="en-US" sz="2400" b="1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оригами</a:t>
            </a:r>
            <a:r>
              <a:rPr lang="en-US" sz="2400" b="1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?</a:t>
            </a: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omic Sans MS"/>
              <a:buChar char="●"/>
            </a:pPr>
            <a:r>
              <a:rPr lang="en-US" sz="2400" dirty="0" err="1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Знакомит</a:t>
            </a:r>
            <a:r>
              <a:rPr lang="en-US" sz="24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с </a:t>
            </a:r>
            <a:r>
              <a:rPr lang="en-US" sz="24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бумагой</a:t>
            </a:r>
            <a:r>
              <a:rPr lang="en-US" sz="24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и </a:t>
            </a:r>
            <a:r>
              <a:rPr lang="en-US" sz="24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её</a:t>
            </a:r>
            <a:r>
              <a:rPr lang="en-US" sz="24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свойствами</a:t>
            </a:r>
            <a:r>
              <a:rPr lang="en-US" sz="24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;</a:t>
            </a: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omic Sans MS"/>
              <a:buChar char="●"/>
            </a:pPr>
            <a:r>
              <a:rPr lang="en-US" sz="2400" dirty="0" err="1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Развивает</a:t>
            </a:r>
            <a:r>
              <a:rPr lang="en-US" sz="24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мелкую</a:t>
            </a:r>
            <a:r>
              <a:rPr lang="en-US" sz="24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моторику</a:t>
            </a:r>
            <a:r>
              <a:rPr lang="en-US" sz="24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рук</a:t>
            </a:r>
            <a:r>
              <a:rPr lang="en-US" sz="24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;</a:t>
            </a: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omic Sans MS"/>
              <a:buChar char="●"/>
            </a:pPr>
            <a:r>
              <a:rPr lang="en-US" sz="2400" dirty="0" err="1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Способствует</a:t>
            </a:r>
            <a:r>
              <a:rPr lang="en-US" sz="24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улучшению</a:t>
            </a:r>
            <a:r>
              <a:rPr lang="en-US" sz="24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ориентации</a:t>
            </a:r>
            <a:r>
              <a:rPr lang="en-US" sz="24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в </a:t>
            </a:r>
            <a:r>
              <a:rPr lang="en-US" sz="24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пространстве</a:t>
            </a:r>
            <a:r>
              <a:rPr lang="en-US" sz="24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;</a:t>
            </a: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omic Sans MS"/>
              <a:buChar char="●"/>
            </a:pPr>
            <a:r>
              <a:rPr lang="en-US" sz="24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Знакомит</a:t>
            </a:r>
            <a:r>
              <a:rPr lang="en-US" sz="24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с </a:t>
            </a:r>
            <a:r>
              <a:rPr lang="en-US" sz="24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некоторыми</a:t>
            </a:r>
            <a:r>
              <a:rPr lang="en-US" sz="24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геометрическими</a:t>
            </a:r>
            <a:r>
              <a:rPr lang="en-US" sz="24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понятиями</a:t>
            </a:r>
            <a:r>
              <a:rPr lang="en-US" sz="24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;</a:t>
            </a: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omic Sans MS"/>
              <a:buChar char="●"/>
            </a:pPr>
            <a:r>
              <a:rPr lang="en-US" sz="2400" dirty="0" err="1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Способствует</a:t>
            </a:r>
            <a:r>
              <a:rPr lang="en-US" sz="24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концентрации</a:t>
            </a:r>
            <a:r>
              <a:rPr lang="en-US" sz="24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внимания</a:t>
            </a:r>
            <a:r>
              <a:rPr lang="en-US" sz="24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;</a:t>
            </a: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omic Sans MS"/>
              <a:buChar char="●"/>
            </a:pPr>
            <a:r>
              <a:rPr lang="en-US" sz="2400" dirty="0" err="1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Развивает</a:t>
            </a:r>
            <a:r>
              <a:rPr lang="en-US" sz="24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конструктивное</a:t>
            </a:r>
            <a:r>
              <a:rPr lang="en-US" sz="24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мышление</a:t>
            </a:r>
            <a:r>
              <a:rPr lang="en-US" sz="24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;</a:t>
            </a: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omic Sans MS"/>
              <a:buChar char="●"/>
            </a:pPr>
            <a:r>
              <a:rPr lang="en-US" sz="24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Развивает</a:t>
            </a:r>
            <a:r>
              <a:rPr lang="en-US" sz="24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художественный</a:t>
            </a:r>
            <a:r>
              <a:rPr lang="en-US" sz="24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вкус</a:t>
            </a:r>
            <a:r>
              <a:rPr lang="en-US" sz="24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и </a:t>
            </a:r>
            <a:r>
              <a:rPr lang="en-US" sz="24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творческое</a:t>
            </a:r>
            <a:r>
              <a:rPr lang="en-US" sz="24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воображение</a:t>
            </a:r>
            <a:r>
              <a:rPr lang="en-US" sz="24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</a:p>
          <a:p>
            <a:pPr lvl="0">
              <a:spcBef>
                <a:spcPts val="0"/>
              </a:spcBef>
              <a:buNone/>
            </a:pPr>
            <a:endParaRPr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/>
          <p:nvPr/>
        </p:nvSpPr>
        <p:spPr>
          <a:xfrm>
            <a:off x="1619672" y="2564904"/>
            <a:ext cx="6925635" cy="99452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1" dirty="0" err="1">
                <a:ln w="12700" cap="flat" cmpd="sng">
                  <a:solidFill>
                    <a:srgbClr val="EAEAEA"/>
                  </a:solidFill>
                  <a:prstDash val="solid"/>
                  <a:miter/>
                  <a:headEnd type="none" w="med" len="med"/>
                  <a:tailEnd type="none" w="med" len="med"/>
                </a:ln>
                <a:gradFill>
                  <a:gsLst>
                    <a:gs pos="0">
                      <a:srgbClr val="A603AB"/>
                    </a:gs>
                    <a:gs pos="11999">
                      <a:srgbClr val="E81766"/>
                    </a:gs>
                    <a:gs pos="27000">
                      <a:srgbClr val="EE3F17"/>
                    </a:gs>
                    <a:gs pos="47999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0"/>
                </a:gradFill>
                <a:latin typeface="Comic Sans MS"/>
              </a:rPr>
              <a:t>Спасибо</a:t>
            </a:r>
            <a:r>
              <a:rPr b="0" i="1" dirty="0">
                <a:ln w="12700" cap="flat" cmpd="sng">
                  <a:solidFill>
                    <a:srgbClr val="EAEAEA"/>
                  </a:solidFill>
                  <a:prstDash val="solid"/>
                  <a:miter/>
                  <a:headEnd type="none" w="med" len="med"/>
                  <a:tailEnd type="none" w="med" len="med"/>
                </a:ln>
                <a:gradFill>
                  <a:gsLst>
                    <a:gs pos="0">
                      <a:srgbClr val="A603AB"/>
                    </a:gs>
                    <a:gs pos="11999">
                      <a:srgbClr val="E81766"/>
                    </a:gs>
                    <a:gs pos="27000">
                      <a:srgbClr val="EE3F17"/>
                    </a:gs>
                    <a:gs pos="47999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0"/>
                </a:gradFill>
                <a:latin typeface="Comic Sans MS"/>
              </a:rPr>
              <a:t>  </a:t>
            </a:r>
            <a:r>
              <a:rPr b="0" i="1" dirty="0" err="1">
                <a:ln w="12700" cap="flat" cmpd="sng">
                  <a:solidFill>
                    <a:srgbClr val="EAEAEA"/>
                  </a:solidFill>
                  <a:prstDash val="solid"/>
                  <a:miter/>
                  <a:headEnd type="none" w="med" len="med"/>
                  <a:tailEnd type="none" w="med" len="med"/>
                </a:ln>
                <a:gradFill>
                  <a:gsLst>
                    <a:gs pos="0">
                      <a:srgbClr val="A603AB"/>
                    </a:gs>
                    <a:gs pos="11999">
                      <a:srgbClr val="E81766"/>
                    </a:gs>
                    <a:gs pos="27000">
                      <a:srgbClr val="EE3F17"/>
                    </a:gs>
                    <a:gs pos="47999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0"/>
                </a:gradFill>
                <a:latin typeface="Comic Sans MS"/>
              </a:rPr>
              <a:t>за</a:t>
            </a:r>
            <a:r>
              <a:rPr b="0" i="1" dirty="0">
                <a:ln w="12700" cap="flat" cmpd="sng">
                  <a:solidFill>
                    <a:srgbClr val="EAEAEA"/>
                  </a:solidFill>
                  <a:prstDash val="solid"/>
                  <a:miter/>
                  <a:headEnd type="none" w="med" len="med"/>
                  <a:tailEnd type="none" w="med" len="med"/>
                </a:ln>
                <a:gradFill>
                  <a:gsLst>
                    <a:gs pos="0">
                      <a:srgbClr val="A603AB"/>
                    </a:gs>
                    <a:gs pos="11999">
                      <a:srgbClr val="E81766"/>
                    </a:gs>
                    <a:gs pos="27000">
                      <a:srgbClr val="EE3F17"/>
                    </a:gs>
                    <a:gs pos="47999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0"/>
                </a:gradFill>
                <a:latin typeface="Comic Sans MS"/>
              </a:rPr>
              <a:t>  </a:t>
            </a:r>
            <a:r>
              <a:rPr b="0" i="1" dirty="0" err="1">
                <a:ln w="12700" cap="flat" cmpd="sng">
                  <a:solidFill>
                    <a:srgbClr val="EAEAEA"/>
                  </a:solidFill>
                  <a:prstDash val="solid"/>
                  <a:miter/>
                  <a:headEnd type="none" w="med" len="med"/>
                  <a:tailEnd type="none" w="med" len="med"/>
                </a:ln>
                <a:gradFill>
                  <a:gsLst>
                    <a:gs pos="0">
                      <a:srgbClr val="A603AB"/>
                    </a:gs>
                    <a:gs pos="11999">
                      <a:srgbClr val="E81766"/>
                    </a:gs>
                    <a:gs pos="27000">
                      <a:srgbClr val="EE3F17"/>
                    </a:gs>
                    <a:gs pos="47999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0"/>
                </a:gradFill>
                <a:latin typeface="Comic Sans MS"/>
              </a:rPr>
              <a:t>внимание</a:t>
            </a:r>
            <a:r>
              <a:rPr b="0" i="1" dirty="0">
                <a:ln w="12700" cap="flat" cmpd="sng">
                  <a:solidFill>
                    <a:srgbClr val="EAEAEA"/>
                  </a:solidFill>
                  <a:prstDash val="solid"/>
                  <a:miter/>
                  <a:headEnd type="none" w="med" len="med"/>
                  <a:tailEnd type="none" w="med" len="med"/>
                </a:ln>
                <a:gradFill>
                  <a:gsLst>
                    <a:gs pos="0">
                      <a:srgbClr val="A603AB"/>
                    </a:gs>
                    <a:gs pos="11999">
                      <a:srgbClr val="E81766"/>
                    </a:gs>
                    <a:gs pos="27000">
                      <a:srgbClr val="EE3F17"/>
                    </a:gs>
                    <a:gs pos="47999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0"/>
                </a:gradFill>
                <a:latin typeface="Comic Sans MS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1622649" y="612325"/>
            <a:ext cx="7102800" cy="3387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Comic Sans MS"/>
              <a:buNone/>
            </a:pPr>
            <a:r>
              <a:rPr lang="en-US" b="1" dirty="0" err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Оригами</a:t>
            </a:r>
            <a:r>
              <a:rPr lang="en-US" sz="44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/>
            </a:r>
            <a:br>
              <a:rPr lang="en-US" sz="44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44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«</a:t>
            </a:r>
            <a:r>
              <a:rPr lang="en-US" sz="4400" b="1" i="0" u="none" strike="noStrike" cap="none" dirty="0" err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ори</a:t>
            </a:r>
            <a:r>
              <a:rPr lang="en-US" sz="44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» - </a:t>
            </a:r>
            <a:r>
              <a:rPr lang="en-US" sz="4400" b="0" i="0" u="none" strike="noStrike" cap="none" dirty="0" err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по-японски</a:t>
            </a:r>
            <a:r>
              <a:rPr lang="en-US" sz="44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4400" b="0" i="0" u="none" strike="noStrike" cap="none" dirty="0" err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означает</a:t>
            </a:r>
            <a:r>
              <a:rPr lang="en-US" sz="44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«</a:t>
            </a:r>
            <a:r>
              <a:rPr lang="en-US" sz="4400" b="0" i="0" u="none" strike="noStrike" cap="none" dirty="0" err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сложенный</a:t>
            </a:r>
            <a:r>
              <a:rPr lang="en-US" sz="44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»,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Comic Sans MS"/>
              <a:buNone/>
            </a:pPr>
            <a:r>
              <a:rPr lang="en-US" sz="44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а «</a:t>
            </a:r>
            <a:r>
              <a:rPr lang="en-US" sz="4400" b="1" u="none" strike="noStrike" cap="none" dirty="0" err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ками</a:t>
            </a:r>
            <a:r>
              <a:rPr lang="en-US" sz="44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» - «</a:t>
            </a:r>
            <a:r>
              <a:rPr lang="en-US" sz="4400" b="0" i="0" u="none" strike="noStrike" cap="none" dirty="0" err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бумага</a:t>
            </a:r>
            <a:r>
              <a:rPr lang="en-US" sz="44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» и «</a:t>
            </a:r>
            <a:r>
              <a:rPr lang="en-US" sz="4400" b="0" i="0" u="none" strike="noStrike" cap="none" dirty="0" err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бог</a:t>
            </a:r>
            <a:r>
              <a:rPr lang="en-US" sz="44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» </a:t>
            </a:r>
            <a:r>
              <a:rPr lang="en-US" sz="4400" b="0" i="0" u="none" strike="noStrike" cap="none" dirty="0" err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одновременно</a:t>
            </a:r>
            <a:r>
              <a:rPr lang="en-US" sz="44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</a:p>
        </p:txBody>
      </p:sp>
      <p:pic>
        <p:nvPicPr>
          <p:cNvPr id="178" name="Shape 1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2774" y="4018698"/>
            <a:ext cx="3980774" cy="2553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Shape 183"/>
          <p:cNvPicPr preferRelativeResize="0"/>
          <p:nvPr/>
        </p:nvPicPr>
        <p:blipFill rotWithShape="1">
          <a:blip r:embed="rId3">
            <a:alphaModFix/>
          </a:blip>
          <a:srcRect b="11276"/>
          <a:stretch/>
        </p:blipFill>
        <p:spPr>
          <a:xfrm>
            <a:off x="1357290" y="642918"/>
            <a:ext cx="7307035" cy="4966632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Shape 184"/>
          <p:cNvSpPr txBox="1"/>
          <p:nvPr/>
        </p:nvSpPr>
        <p:spPr>
          <a:xfrm>
            <a:off x="2326825" y="5609550"/>
            <a:ext cx="3888249" cy="94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4000" dirty="0" err="1">
                <a:latin typeface="Times New Roman"/>
                <a:ea typeface="Times New Roman"/>
                <a:cs typeface="Times New Roman"/>
                <a:sym typeface="Times New Roman"/>
              </a:rPr>
              <a:t>Япония</a:t>
            </a:r>
            <a:endParaRPr lang="en-US" sz="4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title"/>
          </p:nvPr>
        </p:nvSpPr>
        <p:spPr>
          <a:xfrm>
            <a:off x="1714500" y="5501575"/>
            <a:ext cx="7025400" cy="936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Comic Sans MS"/>
              <a:buNone/>
            </a:pPr>
            <a:r>
              <a:rPr lang="en-US" sz="3000">
                <a:latin typeface="Comic Sans MS"/>
                <a:ea typeface="Comic Sans MS"/>
                <a:cs typeface="Comic Sans MS"/>
                <a:sym typeface="Comic Sans MS"/>
              </a:rPr>
              <a:t>Дети пробуют традиционное японское искусство складывание бумажных фигурок.</a:t>
            </a:r>
            <a:r>
              <a:rPr lang="en-US" sz="2400"/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595"/>
            <a:ext cx="4948014" cy="4653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6" name="Shape 23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37" name="Shape 2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" y="0"/>
            <a:ext cx="914402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title"/>
          </p:nvPr>
        </p:nvSpPr>
        <p:spPr>
          <a:xfrm>
            <a:off x="2112500" y="5097375"/>
            <a:ext cx="6301800" cy="1179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Comic Sans MS"/>
              <a:buNone/>
            </a:pPr>
            <a:r>
              <a:rPr lang="en-US" sz="40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мастер</a:t>
            </a:r>
            <a:r>
              <a:rPr lang="en-US" sz="4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40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оригами</a:t>
            </a:r>
            <a:r>
              <a:rPr lang="en-US" sz="4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ru-RU" sz="40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/>
            </a:r>
            <a:br>
              <a:rPr lang="ru-RU" sz="40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4000" dirty="0" err="1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Акира</a:t>
            </a:r>
            <a:r>
              <a:rPr lang="en-US" sz="40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40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Йошизава</a:t>
            </a:r>
            <a:r>
              <a:rPr lang="en-US" sz="4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</a:p>
        </p:txBody>
      </p:sp>
      <p:pic>
        <p:nvPicPr>
          <p:cNvPr id="262" name="Shape 2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24198" y="298873"/>
            <a:ext cx="3450000" cy="479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Shape 2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3350" y="908050"/>
            <a:ext cx="7075487" cy="5616575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442912" y="188911"/>
            <a:ext cx="8243886" cy="647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Comic Sans MS"/>
              <a:buNone/>
            </a:pPr>
            <a:r>
              <a:rPr lang="en-US" sz="4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Базовые формы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Shape 2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9611" y="620712"/>
            <a:ext cx="5905500" cy="5976936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Shape 274"/>
          <p:cNvSpPr txBox="1">
            <a:spLocks noGrp="1"/>
          </p:cNvSpPr>
          <p:nvPr>
            <p:ph type="title"/>
          </p:nvPr>
        </p:nvSpPr>
        <p:spPr>
          <a:xfrm>
            <a:off x="611187" y="188911"/>
            <a:ext cx="8243886" cy="436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Comic Sans MS"/>
              <a:buNone/>
            </a:pPr>
            <a:r>
              <a:rPr lang="en-US" sz="4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Стрелки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title"/>
          </p:nvPr>
        </p:nvSpPr>
        <p:spPr>
          <a:xfrm>
            <a:off x="323850" y="0"/>
            <a:ext cx="5400675" cy="685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Comic Sans MS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/>
            </a:r>
            <a:br>
              <a:rPr lang="en-US" sz="28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US" sz="2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lang="en-US" sz="2800" b="0" i="0" u="none" strike="noStrike" cap="non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80" name="Shape 2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6750" y="215100"/>
            <a:ext cx="7411075" cy="5110524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Shape 281"/>
          <p:cNvSpPr txBox="1"/>
          <p:nvPr/>
        </p:nvSpPr>
        <p:spPr>
          <a:xfrm>
            <a:off x="510300" y="5524200"/>
            <a:ext cx="8633700" cy="133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3500">
                <a:latin typeface="Comic Sans MS"/>
                <a:ea typeface="Comic Sans MS"/>
                <a:cs typeface="Comic Sans MS"/>
                <a:sym typeface="Comic Sans MS"/>
              </a:rPr>
              <a:t>Памятник жертвам атомной бомбардировки Хирасимы и Нагасики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Шары">
  <a:themeElements>
    <a:clrScheme name="Шары 10">
      <a:dk1>
        <a:srgbClr val="000000"/>
      </a:dk1>
      <a:lt1>
        <a:srgbClr val="FFFFFF"/>
      </a:lt1>
      <a:dk2>
        <a:srgbClr val="000000"/>
      </a:dk2>
      <a:lt2>
        <a:srgbClr val="FFCC99"/>
      </a:lt2>
      <a:accent1>
        <a:srgbClr val="FF9900"/>
      </a:accent1>
      <a:accent2>
        <a:srgbClr val="FF99CC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8AB9"/>
      </a:accent6>
      <a:hlink>
        <a:srgbClr val="FF9999"/>
      </a:hlink>
      <a:folHlink>
        <a:srgbClr val="FF33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115</Words>
  <Application>Microsoft Office PowerPoint</Application>
  <PresentationFormat>Экран (4:3)</PresentationFormat>
  <Paragraphs>29</Paragraphs>
  <Slides>18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Comic Sans MS</vt:lpstr>
      <vt:lpstr>Times New Roman</vt:lpstr>
      <vt:lpstr>Verdana</vt:lpstr>
      <vt:lpstr>Шары</vt:lpstr>
      <vt:lpstr>Презентация PowerPoint</vt:lpstr>
      <vt:lpstr>Оригами «ори» - по-японски означает «сложенный»,  а «ками» - «бумага» и «бог» одновременно.</vt:lpstr>
      <vt:lpstr>Презентация PowerPoint</vt:lpstr>
      <vt:lpstr>Дети пробуют традиционное японское искусство складывание бумажных фигурок. </vt:lpstr>
      <vt:lpstr>Презентация PowerPoint</vt:lpstr>
      <vt:lpstr>мастер оригами  Акира Йошизава </vt:lpstr>
      <vt:lpstr>Базовые формы</vt:lpstr>
      <vt:lpstr>Стрелки</vt:lpstr>
      <vt:lpstr>  </vt:lpstr>
      <vt:lpstr>Журавлики –  символы оригами</vt:lpstr>
      <vt:lpstr>Оригами стало популярным не только в Японии, но и во многих странах мира.</vt:lpstr>
      <vt:lpstr>Цветы в стиле оригами</vt:lpstr>
      <vt:lpstr>Оригами из денег</vt:lpstr>
      <vt:lpstr>Миниатюрные модели  оригами</vt:lpstr>
      <vt:lpstr>Гигантские модели оригами</vt:lpstr>
      <vt:lpstr>Железные модели оригами</vt:lpstr>
      <vt:lpstr>Какие же возможности даёт нашим детям искусство оригами? Знакомит с бумагой и её свойствами; Развивает мелкую моторику рук; Способствует улучшению ориентации в пространстве; Знакомит с некоторыми геометрическими понятиями; Способствует концентрации внимания; Развивает конструктивное мышление; Развивает художественный вкус и творческое воображение.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Windows User</cp:lastModifiedBy>
  <cp:revision>4</cp:revision>
  <dcterms:modified xsi:type="dcterms:W3CDTF">2019-04-08T10:16:11Z</dcterms:modified>
</cp:coreProperties>
</file>